
<file path=[Content_Types].xml><?xml version="1.0" encoding="utf-8"?>
<Types xmlns="http://schemas.openxmlformats.org/package/2006/content-types">
  <Default Extension="gif" ContentType="video/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4"/>
  </p:notesMasterIdLst>
  <p:sldIdLst>
    <p:sldId id="309" r:id="rId2"/>
    <p:sldId id="275" r:id="rId3"/>
    <p:sldId id="257" r:id="rId4"/>
    <p:sldId id="292" r:id="rId5"/>
    <p:sldId id="277" r:id="rId6"/>
    <p:sldId id="258" r:id="rId7"/>
    <p:sldId id="278" r:id="rId8"/>
    <p:sldId id="279" r:id="rId9"/>
    <p:sldId id="283" r:id="rId10"/>
    <p:sldId id="299" r:id="rId11"/>
    <p:sldId id="300" r:id="rId12"/>
    <p:sldId id="301" r:id="rId13"/>
    <p:sldId id="305" r:id="rId14"/>
    <p:sldId id="273" r:id="rId15"/>
    <p:sldId id="286" r:id="rId16"/>
    <p:sldId id="298" r:id="rId17"/>
    <p:sldId id="296" r:id="rId18"/>
    <p:sldId id="297" r:id="rId19"/>
    <p:sldId id="306" r:id="rId20"/>
    <p:sldId id="259" r:id="rId21"/>
    <p:sldId id="261" r:id="rId22"/>
    <p:sldId id="260" r:id="rId23"/>
    <p:sldId id="262" r:id="rId24"/>
    <p:sldId id="303" r:id="rId25"/>
    <p:sldId id="307" r:id="rId26"/>
    <p:sldId id="304" r:id="rId27"/>
    <p:sldId id="287" r:id="rId28"/>
    <p:sldId id="288" r:id="rId29"/>
    <p:sldId id="290" r:id="rId30"/>
    <p:sldId id="285" r:id="rId31"/>
    <p:sldId id="302" r:id="rId32"/>
    <p:sldId id="30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716"/>
    <a:srgbClr val="78C5FA"/>
    <a:srgbClr val="FBA676"/>
    <a:srgbClr val="FFCCFF"/>
    <a:srgbClr val="F96A1B"/>
    <a:srgbClr val="98E4A6"/>
    <a:srgbClr val="8EEE99"/>
    <a:srgbClr val="EEE9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598" autoAdjust="0"/>
  </p:normalViewPr>
  <p:slideViewPr>
    <p:cSldViewPr snapToGrid="0">
      <p:cViewPr varScale="1">
        <p:scale>
          <a:sx n="81" d="100"/>
          <a:sy n="81" d="100"/>
        </p:scale>
        <p:origin x="730"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9C7A94-4ADA-4C58-B16A-B1C948381605}" type="doc">
      <dgm:prSet loTypeId="urn:microsoft.com/office/officeart/2009/layout/CircleArrowProcess" loCatId="process" qsTypeId="urn:microsoft.com/office/officeart/2005/8/quickstyle/simple4" qsCatId="simple" csTypeId="urn:microsoft.com/office/officeart/2005/8/colors/accent2_3" csCatId="accent2" phldr="1"/>
      <dgm:spPr/>
    </dgm:pt>
    <dgm:pt modelId="{8E8C1BA2-F2A5-4684-AD94-25FF4ED59537}">
      <dgm:prSet phldrT="[Text]" custT="1"/>
      <dgm:spPr/>
      <dgm:t>
        <a:bodyPr/>
        <a:lstStyle/>
        <a:p>
          <a:r>
            <a:rPr lang="en-US" sz="1400" dirty="0">
              <a:latin typeface="Times New Roman" panose="02020603050405020304" pitchFamily="18" charset="0"/>
              <a:cs typeface="Times New Roman" panose="02020603050405020304" pitchFamily="18" charset="0"/>
            </a:rPr>
            <a:t>Removing Kafka component </a:t>
          </a:r>
        </a:p>
      </dgm:t>
    </dgm:pt>
    <dgm:pt modelId="{2DEDD13B-7024-4AC1-A4E7-081AAD952E51}" type="parTrans" cxnId="{3891870E-F35D-4A45-8788-779881FAF46F}">
      <dgm:prSet/>
      <dgm:spPr/>
      <dgm:t>
        <a:bodyPr/>
        <a:lstStyle/>
        <a:p>
          <a:endParaRPr lang="en-US" sz="2800"/>
        </a:p>
      </dgm:t>
    </dgm:pt>
    <dgm:pt modelId="{38B4917C-4E52-4FEC-80F4-ABA2CC7D43AE}" type="sibTrans" cxnId="{3891870E-F35D-4A45-8788-779881FAF46F}">
      <dgm:prSet/>
      <dgm:spPr/>
      <dgm:t>
        <a:bodyPr/>
        <a:lstStyle/>
        <a:p>
          <a:endParaRPr lang="en-US" sz="2800"/>
        </a:p>
      </dgm:t>
    </dgm:pt>
    <dgm:pt modelId="{71733815-CE22-4140-9B15-67942FAE68BB}">
      <dgm:prSet phldrT="[Text]" custT="1"/>
      <dgm:spPr/>
      <dgm:t>
        <a:bodyPr/>
        <a:lstStyle/>
        <a:p>
          <a:pPr marL="0" lvl="0" indent="0" algn="ctr" defTabSz="622300">
            <a:lnSpc>
              <a:spcPct val="90000"/>
            </a:lnSpc>
            <a:spcBef>
              <a:spcPct val="0"/>
            </a:spcBef>
            <a:spcAft>
              <a:spcPct val="35000"/>
            </a:spcAft>
            <a:buNone/>
          </a:pPr>
          <a:r>
            <a:rPr lang="en-US" sz="14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SQL database was used in place of </a:t>
          </a:r>
          <a:r>
            <a:rPr lang="en-US" sz="1400" kern="1200" dirty="0" err="1">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MongoDB</a:t>
          </a:r>
          <a:r>
            <a:rPr lang="en-US" sz="14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a:t>
          </a:r>
        </a:p>
      </dgm:t>
    </dgm:pt>
    <dgm:pt modelId="{8367C623-E5B1-42A1-BDD9-A89EB87DFE30}" type="parTrans" cxnId="{6E7B467F-6C98-40DB-ABD2-A2E35BCD4ADC}">
      <dgm:prSet/>
      <dgm:spPr/>
      <dgm:t>
        <a:bodyPr/>
        <a:lstStyle/>
        <a:p>
          <a:endParaRPr lang="en-US" sz="2800"/>
        </a:p>
      </dgm:t>
    </dgm:pt>
    <dgm:pt modelId="{D1509136-D7D1-481D-B2F6-56C774B59E8D}" type="sibTrans" cxnId="{6E7B467F-6C98-40DB-ABD2-A2E35BCD4ADC}">
      <dgm:prSet/>
      <dgm:spPr/>
      <dgm:t>
        <a:bodyPr/>
        <a:lstStyle/>
        <a:p>
          <a:endParaRPr lang="en-US" sz="2800"/>
        </a:p>
      </dgm:t>
    </dgm:pt>
    <dgm:pt modelId="{6BFD452A-481E-4854-A960-E8FCAD29E51E}">
      <dgm:prSet phldrT="[Text]" custT="1"/>
      <dgm:spPr/>
      <dgm:t>
        <a:bodyPr/>
        <a:lstStyle/>
        <a:p>
          <a:pPr marL="0" lvl="0" indent="0" algn="ctr" defTabSz="622300">
            <a:lnSpc>
              <a:spcPct val="90000"/>
            </a:lnSpc>
            <a:spcBef>
              <a:spcPct val="0"/>
            </a:spcBef>
            <a:spcAft>
              <a:spcPct val="35000"/>
            </a:spcAft>
            <a:buNone/>
          </a:pPr>
          <a:r>
            <a:rPr lang="en-US" sz="14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Integrated </a:t>
          </a:r>
          <a:r>
            <a:rPr lang="en-US" sz="1400" kern="1200" dirty="0" err="1">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Databricks</a:t>
          </a:r>
          <a:r>
            <a:rPr lang="en-US" sz="14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 as Data IDE  environment</a:t>
          </a:r>
        </a:p>
      </dgm:t>
    </dgm:pt>
    <dgm:pt modelId="{DE24E0D9-E979-4C82-A901-4FA81498BAF4}" type="parTrans" cxnId="{46F4C046-745B-4D0F-A3BB-575AEFE0D16A}">
      <dgm:prSet/>
      <dgm:spPr/>
      <dgm:t>
        <a:bodyPr/>
        <a:lstStyle/>
        <a:p>
          <a:endParaRPr lang="en-US" sz="2800"/>
        </a:p>
      </dgm:t>
    </dgm:pt>
    <dgm:pt modelId="{E28392FE-9804-4ACA-8CC2-BE2EBD87C74F}" type="sibTrans" cxnId="{46F4C046-745B-4D0F-A3BB-575AEFE0D16A}">
      <dgm:prSet/>
      <dgm:spPr/>
      <dgm:t>
        <a:bodyPr/>
        <a:lstStyle/>
        <a:p>
          <a:endParaRPr lang="en-US" sz="2800"/>
        </a:p>
      </dgm:t>
    </dgm:pt>
    <dgm:pt modelId="{D24157AB-2FF2-44EE-BDE1-0441FAE7797C}" type="pres">
      <dgm:prSet presAssocID="{E29C7A94-4ADA-4C58-B16A-B1C948381605}" presName="Name0" presStyleCnt="0">
        <dgm:presLayoutVars>
          <dgm:chMax val="7"/>
          <dgm:chPref val="7"/>
          <dgm:dir/>
          <dgm:animLvl val="lvl"/>
        </dgm:presLayoutVars>
      </dgm:prSet>
      <dgm:spPr/>
    </dgm:pt>
    <dgm:pt modelId="{0C1EA519-43BD-49FE-AA3C-BAAB502D60AE}" type="pres">
      <dgm:prSet presAssocID="{8E8C1BA2-F2A5-4684-AD94-25FF4ED59537}" presName="Accent1" presStyleCnt="0"/>
      <dgm:spPr/>
    </dgm:pt>
    <dgm:pt modelId="{1AF01CED-A1CC-42EF-A515-A0D2084950DA}" type="pres">
      <dgm:prSet presAssocID="{8E8C1BA2-F2A5-4684-AD94-25FF4ED59537}" presName="Accent" presStyleLbl="node1" presStyleIdx="0" presStyleCnt="3"/>
      <dgm:spPr/>
    </dgm:pt>
    <dgm:pt modelId="{BF5142A1-97C8-46BC-A60B-E466CE38F052}" type="pres">
      <dgm:prSet presAssocID="{8E8C1BA2-F2A5-4684-AD94-25FF4ED59537}" presName="Parent1" presStyleLbl="revTx" presStyleIdx="0" presStyleCnt="3">
        <dgm:presLayoutVars>
          <dgm:chMax val="1"/>
          <dgm:chPref val="1"/>
          <dgm:bulletEnabled val="1"/>
        </dgm:presLayoutVars>
      </dgm:prSet>
      <dgm:spPr/>
    </dgm:pt>
    <dgm:pt modelId="{D6B8B4AE-3DC8-44FC-B3B7-73639427CDE1}" type="pres">
      <dgm:prSet presAssocID="{71733815-CE22-4140-9B15-67942FAE68BB}" presName="Accent2" presStyleCnt="0"/>
      <dgm:spPr/>
    </dgm:pt>
    <dgm:pt modelId="{40513CAA-C1ED-4DF4-ADA0-C01221EDC376}" type="pres">
      <dgm:prSet presAssocID="{71733815-CE22-4140-9B15-67942FAE68BB}" presName="Accent" presStyleLbl="node1" presStyleIdx="1" presStyleCnt="3"/>
      <dgm:spPr/>
    </dgm:pt>
    <dgm:pt modelId="{CD845EDC-D44C-425B-85C8-99D05F5DE9BE}" type="pres">
      <dgm:prSet presAssocID="{71733815-CE22-4140-9B15-67942FAE68BB}" presName="Parent2" presStyleLbl="revTx" presStyleIdx="1" presStyleCnt="3">
        <dgm:presLayoutVars>
          <dgm:chMax val="1"/>
          <dgm:chPref val="1"/>
          <dgm:bulletEnabled val="1"/>
        </dgm:presLayoutVars>
      </dgm:prSet>
      <dgm:spPr/>
    </dgm:pt>
    <dgm:pt modelId="{4B83D62A-1B8A-4D1A-8667-E63D02464100}" type="pres">
      <dgm:prSet presAssocID="{6BFD452A-481E-4854-A960-E8FCAD29E51E}" presName="Accent3" presStyleCnt="0"/>
      <dgm:spPr/>
    </dgm:pt>
    <dgm:pt modelId="{549DB417-9B4C-41E4-8976-074EDEE761E4}" type="pres">
      <dgm:prSet presAssocID="{6BFD452A-481E-4854-A960-E8FCAD29E51E}" presName="Accent" presStyleLbl="node1" presStyleIdx="2" presStyleCnt="3"/>
      <dgm:spPr/>
    </dgm:pt>
    <dgm:pt modelId="{5411E9C0-10C5-471E-AB68-069446203FDE}" type="pres">
      <dgm:prSet presAssocID="{6BFD452A-481E-4854-A960-E8FCAD29E51E}" presName="Parent3" presStyleLbl="revTx" presStyleIdx="2" presStyleCnt="3" custScaleX="114493">
        <dgm:presLayoutVars>
          <dgm:chMax val="1"/>
          <dgm:chPref val="1"/>
          <dgm:bulletEnabled val="1"/>
        </dgm:presLayoutVars>
      </dgm:prSet>
      <dgm:spPr/>
    </dgm:pt>
  </dgm:ptLst>
  <dgm:cxnLst>
    <dgm:cxn modelId="{3891870E-F35D-4A45-8788-779881FAF46F}" srcId="{E29C7A94-4ADA-4C58-B16A-B1C948381605}" destId="{8E8C1BA2-F2A5-4684-AD94-25FF4ED59537}" srcOrd="0" destOrd="0" parTransId="{2DEDD13B-7024-4AC1-A4E7-081AAD952E51}" sibTransId="{38B4917C-4E52-4FEC-80F4-ABA2CC7D43AE}"/>
    <dgm:cxn modelId="{7D2C773B-93D0-4410-94A6-2EBBFE127B7C}" type="presOf" srcId="{8E8C1BA2-F2A5-4684-AD94-25FF4ED59537}" destId="{BF5142A1-97C8-46BC-A60B-E466CE38F052}" srcOrd="0" destOrd="0" presId="urn:microsoft.com/office/officeart/2009/layout/CircleArrowProcess"/>
    <dgm:cxn modelId="{46F4C046-745B-4D0F-A3BB-575AEFE0D16A}" srcId="{E29C7A94-4ADA-4C58-B16A-B1C948381605}" destId="{6BFD452A-481E-4854-A960-E8FCAD29E51E}" srcOrd="2" destOrd="0" parTransId="{DE24E0D9-E979-4C82-A901-4FA81498BAF4}" sibTransId="{E28392FE-9804-4ACA-8CC2-BE2EBD87C74F}"/>
    <dgm:cxn modelId="{A5A4E455-B242-46D5-A4A4-61FC12A1E3B8}" type="presOf" srcId="{71733815-CE22-4140-9B15-67942FAE68BB}" destId="{CD845EDC-D44C-425B-85C8-99D05F5DE9BE}" srcOrd="0" destOrd="0" presId="urn:microsoft.com/office/officeart/2009/layout/CircleArrowProcess"/>
    <dgm:cxn modelId="{6E7B467F-6C98-40DB-ABD2-A2E35BCD4ADC}" srcId="{E29C7A94-4ADA-4C58-B16A-B1C948381605}" destId="{71733815-CE22-4140-9B15-67942FAE68BB}" srcOrd="1" destOrd="0" parTransId="{8367C623-E5B1-42A1-BDD9-A89EB87DFE30}" sibTransId="{D1509136-D7D1-481D-B2F6-56C774B59E8D}"/>
    <dgm:cxn modelId="{7143E88F-25A7-4AA4-8FF9-03FA35110FE7}" type="presOf" srcId="{E29C7A94-4ADA-4C58-B16A-B1C948381605}" destId="{D24157AB-2FF2-44EE-BDE1-0441FAE7797C}" srcOrd="0" destOrd="0" presId="urn:microsoft.com/office/officeart/2009/layout/CircleArrowProcess"/>
    <dgm:cxn modelId="{28BAFCD5-D1A0-4ECD-84E1-AB32B76B0D09}" type="presOf" srcId="{6BFD452A-481E-4854-A960-E8FCAD29E51E}" destId="{5411E9C0-10C5-471E-AB68-069446203FDE}" srcOrd="0" destOrd="0" presId="urn:microsoft.com/office/officeart/2009/layout/CircleArrowProcess"/>
    <dgm:cxn modelId="{74B4640C-74E7-4D6F-AB9D-1D90FFE4E531}" type="presParOf" srcId="{D24157AB-2FF2-44EE-BDE1-0441FAE7797C}" destId="{0C1EA519-43BD-49FE-AA3C-BAAB502D60AE}" srcOrd="0" destOrd="0" presId="urn:microsoft.com/office/officeart/2009/layout/CircleArrowProcess"/>
    <dgm:cxn modelId="{DB402FBE-B6C0-41C0-B32C-8BB3ADAFED9F}" type="presParOf" srcId="{0C1EA519-43BD-49FE-AA3C-BAAB502D60AE}" destId="{1AF01CED-A1CC-42EF-A515-A0D2084950DA}" srcOrd="0" destOrd="0" presId="urn:microsoft.com/office/officeart/2009/layout/CircleArrowProcess"/>
    <dgm:cxn modelId="{7CD73352-4541-462D-9E3F-14D6DA95B7AA}" type="presParOf" srcId="{D24157AB-2FF2-44EE-BDE1-0441FAE7797C}" destId="{BF5142A1-97C8-46BC-A60B-E466CE38F052}" srcOrd="1" destOrd="0" presId="urn:microsoft.com/office/officeart/2009/layout/CircleArrowProcess"/>
    <dgm:cxn modelId="{00C8A5C8-8967-4942-B10A-2C4D343DCAC1}" type="presParOf" srcId="{D24157AB-2FF2-44EE-BDE1-0441FAE7797C}" destId="{D6B8B4AE-3DC8-44FC-B3B7-73639427CDE1}" srcOrd="2" destOrd="0" presId="urn:microsoft.com/office/officeart/2009/layout/CircleArrowProcess"/>
    <dgm:cxn modelId="{F00BD5F0-FE0E-4BE1-AA87-58B747766157}" type="presParOf" srcId="{D6B8B4AE-3DC8-44FC-B3B7-73639427CDE1}" destId="{40513CAA-C1ED-4DF4-ADA0-C01221EDC376}" srcOrd="0" destOrd="0" presId="urn:microsoft.com/office/officeart/2009/layout/CircleArrowProcess"/>
    <dgm:cxn modelId="{F99EADFF-F602-4D33-87C3-E0F5474A4AB4}" type="presParOf" srcId="{D24157AB-2FF2-44EE-BDE1-0441FAE7797C}" destId="{CD845EDC-D44C-425B-85C8-99D05F5DE9BE}" srcOrd="3" destOrd="0" presId="urn:microsoft.com/office/officeart/2009/layout/CircleArrowProcess"/>
    <dgm:cxn modelId="{95B57A5F-029D-41C8-8F40-94E45F1937F5}" type="presParOf" srcId="{D24157AB-2FF2-44EE-BDE1-0441FAE7797C}" destId="{4B83D62A-1B8A-4D1A-8667-E63D02464100}" srcOrd="4" destOrd="0" presId="urn:microsoft.com/office/officeart/2009/layout/CircleArrowProcess"/>
    <dgm:cxn modelId="{293D54E9-11C7-4A4C-8C8C-AA3873B103DA}" type="presParOf" srcId="{4B83D62A-1B8A-4D1A-8667-E63D02464100}" destId="{549DB417-9B4C-41E4-8976-074EDEE761E4}" srcOrd="0" destOrd="0" presId="urn:microsoft.com/office/officeart/2009/layout/CircleArrowProcess"/>
    <dgm:cxn modelId="{1B65CF3E-F2CC-4E5F-BA96-92F846964EE5}" type="presParOf" srcId="{D24157AB-2FF2-44EE-BDE1-0441FAE7797C}" destId="{5411E9C0-10C5-471E-AB68-069446203FDE}"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54B10A-BCAC-42C9-BA41-6A2E81B620EB}" type="doc">
      <dgm:prSet loTypeId="urn:microsoft.com/office/officeart/2011/layout/CircleProcess" loCatId="process" qsTypeId="urn:microsoft.com/office/officeart/2005/8/quickstyle/simple5" qsCatId="simple" csTypeId="urn:microsoft.com/office/officeart/2005/8/colors/accent2_2" csCatId="accent2" phldr="1"/>
      <dgm:spPr/>
      <dgm:t>
        <a:bodyPr/>
        <a:lstStyle/>
        <a:p>
          <a:endParaRPr lang="en-US"/>
        </a:p>
      </dgm:t>
    </dgm:pt>
    <dgm:pt modelId="{753B9AFC-B0D2-4493-83D4-C5D697A0897C}">
      <dgm:prSet phldrT="[Text]"/>
      <dgm:spPr/>
      <dgm:t>
        <a:bodyPr/>
        <a:lstStyle/>
        <a:p>
          <a:r>
            <a:rPr lang="en-US" dirty="0"/>
            <a:t>Basket Creation</a:t>
          </a:r>
        </a:p>
      </dgm:t>
    </dgm:pt>
    <dgm:pt modelId="{F1A977CA-4395-4BCF-B61E-8A0AF7B5D52F}" type="parTrans" cxnId="{19023626-05A9-4015-82AC-4498AAF032CB}">
      <dgm:prSet/>
      <dgm:spPr/>
      <dgm:t>
        <a:bodyPr/>
        <a:lstStyle/>
        <a:p>
          <a:endParaRPr lang="en-US"/>
        </a:p>
      </dgm:t>
    </dgm:pt>
    <dgm:pt modelId="{ADEE4CA2-9BDE-45F7-804D-4D0A350EAFF4}" type="sibTrans" cxnId="{19023626-05A9-4015-82AC-4498AAF032CB}">
      <dgm:prSet/>
      <dgm:spPr/>
      <dgm:t>
        <a:bodyPr/>
        <a:lstStyle/>
        <a:p>
          <a:endParaRPr lang="en-US"/>
        </a:p>
      </dgm:t>
    </dgm:pt>
    <dgm:pt modelId="{0DC9F025-1CAB-4DDB-AB0A-57BBA2A9E023}">
      <dgm:prSet phldrT="[Text]"/>
      <dgm:spPr/>
      <dgm:t>
        <a:bodyPr/>
        <a:lstStyle/>
        <a:p>
          <a:r>
            <a:rPr lang="en-US" dirty="0"/>
            <a:t>FP growth Modelling</a:t>
          </a:r>
        </a:p>
      </dgm:t>
    </dgm:pt>
    <dgm:pt modelId="{15E2B5EF-EC00-417B-B46D-AFF485A76F8C}" type="parTrans" cxnId="{65F2281F-F508-4F31-8504-0DA9141D563B}">
      <dgm:prSet/>
      <dgm:spPr/>
      <dgm:t>
        <a:bodyPr/>
        <a:lstStyle/>
        <a:p>
          <a:endParaRPr lang="en-US"/>
        </a:p>
      </dgm:t>
    </dgm:pt>
    <dgm:pt modelId="{A3EDAD6F-E40B-4053-8823-3B1B214E538B}" type="sibTrans" cxnId="{65F2281F-F508-4F31-8504-0DA9141D563B}">
      <dgm:prSet/>
      <dgm:spPr/>
      <dgm:t>
        <a:bodyPr/>
        <a:lstStyle/>
        <a:p>
          <a:endParaRPr lang="en-US"/>
        </a:p>
      </dgm:t>
    </dgm:pt>
    <dgm:pt modelId="{C290F93A-B6E6-4010-9815-4D2F3E330047}">
      <dgm:prSet phldrT="[Text]"/>
      <dgm:spPr/>
      <dgm:t>
        <a:bodyPr/>
        <a:lstStyle/>
        <a:p>
          <a:r>
            <a:rPr lang="en-US" b="0" i="0" dirty="0"/>
            <a:t>Frequent Item sets display</a:t>
          </a:r>
          <a:endParaRPr lang="en-US" dirty="0"/>
        </a:p>
      </dgm:t>
    </dgm:pt>
    <dgm:pt modelId="{7209E45E-3488-4672-A74B-C9C73F400DE6}" type="parTrans" cxnId="{943AB0FC-B530-4919-9977-31DE7C09E3B4}">
      <dgm:prSet/>
      <dgm:spPr/>
      <dgm:t>
        <a:bodyPr/>
        <a:lstStyle/>
        <a:p>
          <a:endParaRPr lang="en-US"/>
        </a:p>
      </dgm:t>
    </dgm:pt>
    <dgm:pt modelId="{840773D3-9D02-4985-87D7-FD42C4865D80}" type="sibTrans" cxnId="{943AB0FC-B530-4919-9977-31DE7C09E3B4}">
      <dgm:prSet/>
      <dgm:spPr/>
      <dgm:t>
        <a:bodyPr/>
        <a:lstStyle/>
        <a:p>
          <a:endParaRPr lang="en-US"/>
        </a:p>
      </dgm:t>
    </dgm:pt>
    <dgm:pt modelId="{D9E8652B-3104-4CD7-9BC7-233E5E1BE16A}">
      <dgm:prSet phldrT="[Text]"/>
      <dgm:spPr/>
      <dgm:t>
        <a:bodyPr/>
        <a:lstStyle/>
        <a:p>
          <a:r>
            <a:rPr lang="en-US" b="0" i="0" dirty="0"/>
            <a:t>Item sets Association rules display</a:t>
          </a:r>
          <a:endParaRPr lang="en-US" dirty="0"/>
        </a:p>
      </dgm:t>
    </dgm:pt>
    <dgm:pt modelId="{B729C874-348F-4B46-9710-85E18CAF3360}" type="parTrans" cxnId="{C7971014-B38B-4E60-A7A7-BEA5B8CA1579}">
      <dgm:prSet/>
      <dgm:spPr/>
      <dgm:t>
        <a:bodyPr/>
        <a:lstStyle/>
        <a:p>
          <a:endParaRPr lang="en-US"/>
        </a:p>
      </dgm:t>
    </dgm:pt>
    <dgm:pt modelId="{E6F7CA31-6728-4749-87E2-5E4A995FAAA3}" type="sibTrans" cxnId="{C7971014-B38B-4E60-A7A7-BEA5B8CA1579}">
      <dgm:prSet/>
      <dgm:spPr/>
      <dgm:t>
        <a:bodyPr/>
        <a:lstStyle/>
        <a:p>
          <a:endParaRPr lang="en-US"/>
        </a:p>
      </dgm:t>
    </dgm:pt>
    <dgm:pt modelId="{20678E0D-7525-4A86-9A9B-7D16D94A93E2}">
      <dgm:prSet phldrT="[Text]"/>
      <dgm:spPr/>
      <dgm:t>
        <a:bodyPr/>
        <a:lstStyle/>
        <a:p>
          <a:r>
            <a:rPr lang="en-US" dirty="0"/>
            <a:t>Data Merging</a:t>
          </a:r>
        </a:p>
      </dgm:t>
    </dgm:pt>
    <dgm:pt modelId="{DFA72B04-5E5F-4BEE-BF54-B958618ECA7C}" type="parTrans" cxnId="{FD247F9F-5A0D-4C10-AE61-485335BCEB10}">
      <dgm:prSet/>
      <dgm:spPr/>
      <dgm:t>
        <a:bodyPr/>
        <a:lstStyle/>
        <a:p>
          <a:endParaRPr lang="en-US"/>
        </a:p>
      </dgm:t>
    </dgm:pt>
    <dgm:pt modelId="{CDD265EB-EF5A-4624-AD9E-AED41B16C6AD}" type="sibTrans" cxnId="{FD247F9F-5A0D-4C10-AE61-485335BCEB10}">
      <dgm:prSet/>
      <dgm:spPr/>
      <dgm:t>
        <a:bodyPr/>
        <a:lstStyle/>
        <a:p>
          <a:endParaRPr lang="en-US"/>
        </a:p>
      </dgm:t>
    </dgm:pt>
    <dgm:pt modelId="{ADF5A5C2-7AD3-42CF-939F-DA0F775D56B5}">
      <dgm:prSet phldrT="[Text]"/>
      <dgm:spPr/>
      <dgm:t>
        <a:bodyPr/>
        <a:lstStyle/>
        <a:p>
          <a:r>
            <a:rPr lang="en-US" dirty="0"/>
            <a:t>Data Processing</a:t>
          </a:r>
        </a:p>
      </dgm:t>
    </dgm:pt>
    <dgm:pt modelId="{0F7C897E-6950-4B8E-AAEF-8750885917A4}" type="parTrans" cxnId="{D320AA77-0525-4D48-9B82-B10219BE6F39}">
      <dgm:prSet/>
      <dgm:spPr/>
      <dgm:t>
        <a:bodyPr/>
        <a:lstStyle/>
        <a:p>
          <a:endParaRPr lang="en-US"/>
        </a:p>
      </dgm:t>
    </dgm:pt>
    <dgm:pt modelId="{6D0ADDFC-2B4C-4BA3-9353-A30D9C1E57C3}" type="sibTrans" cxnId="{D320AA77-0525-4D48-9B82-B10219BE6F39}">
      <dgm:prSet/>
      <dgm:spPr/>
      <dgm:t>
        <a:bodyPr/>
        <a:lstStyle/>
        <a:p>
          <a:endParaRPr lang="en-US"/>
        </a:p>
      </dgm:t>
    </dgm:pt>
    <dgm:pt modelId="{49A53C5B-BD13-420F-9C54-0CA84632BA88}">
      <dgm:prSet phldrT="[Text]" custT="1"/>
      <dgm:spPr/>
      <dgm:t>
        <a:bodyPr/>
        <a:lstStyle/>
        <a:p>
          <a:r>
            <a:rPr lang="en-US" sz="1600" dirty="0">
              <a:latin typeface="Times New Roman" panose="02020603050405020304" pitchFamily="18" charset="0"/>
              <a:cs typeface="Times New Roman" panose="02020603050405020304" pitchFamily="18" charset="0"/>
            </a:rPr>
            <a:t>Merging 5 Entity Data into One Data Frame</a:t>
          </a:r>
        </a:p>
      </dgm:t>
    </dgm:pt>
    <dgm:pt modelId="{175E8C4B-C137-4E05-8B87-6B026F1E1F5F}" type="parTrans" cxnId="{63B79392-A530-4E72-B0AF-D116A6C13662}">
      <dgm:prSet/>
      <dgm:spPr/>
      <dgm:t>
        <a:bodyPr/>
        <a:lstStyle/>
        <a:p>
          <a:endParaRPr lang="en-US"/>
        </a:p>
      </dgm:t>
    </dgm:pt>
    <dgm:pt modelId="{767C53CA-0AF5-4410-9E03-3C6C776472A2}" type="sibTrans" cxnId="{63B79392-A530-4E72-B0AF-D116A6C13662}">
      <dgm:prSet/>
      <dgm:spPr/>
      <dgm:t>
        <a:bodyPr/>
        <a:lstStyle/>
        <a:p>
          <a:endParaRPr lang="en-US"/>
        </a:p>
      </dgm:t>
    </dgm:pt>
    <dgm:pt modelId="{CA671B34-B098-46E3-B0F7-3B1902599B00}">
      <dgm:prSet phldrT="[Text]" custT="1"/>
      <dgm:spPr/>
      <dgm:t>
        <a:bodyPr/>
        <a:lstStyle/>
        <a:p>
          <a:r>
            <a:rPr lang="en-US" sz="16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sym typeface="Roboto"/>
            </a:rPr>
            <a:t>Data Cleanup, </a:t>
          </a:r>
          <a:r>
            <a:rPr lang="en-US" sz="16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Feature Selection</a:t>
          </a:r>
        </a:p>
      </dgm:t>
    </dgm:pt>
    <dgm:pt modelId="{04F6CBCB-7C76-4105-B7A4-48CD3C98780B}" type="parTrans" cxnId="{F82F9A8A-5AE8-40A7-819B-3775071CA516}">
      <dgm:prSet/>
      <dgm:spPr/>
      <dgm:t>
        <a:bodyPr/>
        <a:lstStyle/>
        <a:p>
          <a:endParaRPr lang="en-US"/>
        </a:p>
      </dgm:t>
    </dgm:pt>
    <dgm:pt modelId="{6B6982ED-F217-411F-B815-3BD7EB1D270D}" type="sibTrans" cxnId="{F82F9A8A-5AE8-40A7-819B-3775071CA516}">
      <dgm:prSet/>
      <dgm:spPr/>
      <dgm:t>
        <a:bodyPr/>
        <a:lstStyle/>
        <a:p>
          <a:endParaRPr lang="en-US"/>
        </a:p>
      </dgm:t>
    </dgm:pt>
    <dgm:pt modelId="{4515F4BE-E0F1-4C71-94D0-A502B9D098E3}">
      <dgm:prSet phldrT="[Text]" custT="1"/>
      <dgm:spPr/>
      <dgm:t>
        <a:bodyPr/>
        <a:lstStyle/>
        <a:p>
          <a:r>
            <a:rPr lang="en-US" sz="1600" b="0" i="0" dirty="0">
              <a:latin typeface="Times New Roman" panose="02020603050405020304" pitchFamily="18" charset="0"/>
              <a:cs typeface="Times New Roman" panose="02020603050405020304" pitchFamily="18" charset="0"/>
            </a:rPr>
            <a:t>Creating baskets of each order in our dataset</a:t>
          </a:r>
          <a:endParaRPr lang="en-US" sz="1600" dirty="0">
            <a:latin typeface="Times New Roman" panose="02020603050405020304" pitchFamily="18" charset="0"/>
            <a:cs typeface="Times New Roman" panose="02020603050405020304" pitchFamily="18" charset="0"/>
          </a:endParaRPr>
        </a:p>
      </dgm:t>
    </dgm:pt>
    <dgm:pt modelId="{E9455367-1BF0-446E-91DE-C83C87835149}" type="parTrans" cxnId="{FCC219E0-17FE-4CDC-9077-355661AD462E}">
      <dgm:prSet/>
      <dgm:spPr/>
      <dgm:t>
        <a:bodyPr/>
        <a:lstStyle/>
        <a:p>
          <a:endParaRPr lang="en-US"/>
        </a:p>
      </dgm:t>
    </dgm:pt>
    <dgm:pt modelId="{559FECC3-272A-42A8-9E12-EE9EC449FF01}" type="sibTrans" cxnId="{FCC219E0-17FE-4CDC-9077-355661AD462E}">
      <dgm:prSet/>
      <dgm:spPr/>
      <dgm:t>
        <a:bodyPr/>
        <a:lstStyle/>
        <a:p>
          <a:endParaRPr lang="en-US"/>
        </a:p>
      </dgm:t>
    </dgm:pt>
    <dgm:pt modelId="{C6AA18D5-6AFE-428F-86D2-0B7811C77C5F}">
      <dgm:prSet phldrT="[Text]" custT="1"/>
      <dgm:spPr/>
      <dgm:t>
        <a:bodyPr/>
        <a:lstStyle/>
        <a:p>
          <a:r>
            <a:rPr lang="en-US" sz="1600" dirty="0">
              <a:latin typeface="Times New Roman" panose="02020603050405020304" pitchFamily="18" charset="0"/>
              <a:cs typeface="Times New Roman" panose="02020603050405020304" pitchFamily="18" charset="0"/>
            </a:rPr>
            <a:t>Implementation of FP-growth algorithm using </a:t>
          </a:r>
          <a:r>
            <a:rPr lang="en-US" sz="1600" dirty="0" err="1">
              <a:latin typeface="Times New Roman" panose="02020603050405020304" pitchFamily="18" charset="0"/>
              <a:cs typeface="Times New Roman" panose="02020603050405020304" pitchFamily="18" charset="0"/>
            </a:rPr>
            <a:t>Py</a:t>
          </a:r>
          <a:r>
            <a:rPr lang="en-US" sz="1600" dirty="0">
              <a:latin typeface="Times New Roman" panose="02020603050405020304" pitchFamily="18" charset="0"/>
              <a:cs typeface="Times New Roman" panose="02020603050405020304" pitchFamily="18" charset="0"/>
            </a:rPr>
            <a:t> Spark</a:t>
          </a:r>
        </a:p>
      </dgm:t>
    </dgm:pt>
    <dgm:pt modelId="{13E21EFB-96DD-4420-B67C-7883AE2B38B0}" type="parTrans" cxnId="{31DEB0B5-AE20-4E33-820E-92D5CD60ED0D}">
      <dgm:prSet/>
      <dgm:spPr/>
      <dgm:t>
        <a:bodyPr/>
        <a:lstStyle/>
        <a:p>
          <a:endParaRPr lang="en-US"/>
        </a:p>
      </dgm:t>
    </dgm:pt>
    <dgm:pt modelId="{BBB45E89-0EDB-4495-8082-5964A0830D78}" type="sibTrans" cxnId="{31DEB0B5-AE20-4E33-820E-92D5CD60ED0D}">
      <dgm:prSet/>
      <dgm:spPr/>
      <dgm:t>
        <a:bodyPr/>
        <a:lstStyle/>
        <a:p>
          <a:endParaRPr lang="en-US"/>
        </a:p>
      </dgm:t>
    </dgm:pt>
    <dgm:pt modelId="{09072E0F-C586-4DEE-9A3F-3C0B67455161}">
      <dgm:prSet phldrT="[Text]" custT="1"/>
      <dgm:spPr/>
      <dgm:t>
        <a:bodyPr/>
        <a:lstStyle/>
        <a:p>
          <a:r>
            <a:rPr lang="en-US" sz="1800" b="0" i="0" dirty="0" err="1">
              <a:latin typeface="Times New Roman" panose="02020603050405020304" pitchFamily="18" charset="0"/>
              <a:cs typeface="Times New Roman" panose="02020603050405020304" pitchFamily="18" charset="0"/>
            </a:rPr>
            <a:t>model.freqItemsets.show</a:t>
          </a:r>
          <a:r>
            <a:rPr lang="en-US" sz="1800" b="0" i="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dgm:t>
    </dgm:pt>
    <dgm:pt modelId="{DC250685-EC63-4D7F-BC6E-3B0B4293956B}" type="parTrans" cxnId="{7C683997-4E81-46BD-9E97-C6A650F8D4D2}">
      <dgm:prSet/>
      <dgm:spPr/>
      <dgm:t>
        <a:bodyPr/>
        <a:lstStyle/>
        <a:p>
          <a:endParaRPr lang="en-US"/>
        </a:p>
      </dgm:t>
    </dgm:pt>
    <dgm:pt modelId="{58DEA957-E283-447B-9496-ADE43DF51384}" type="sibTrans" cxnId="{7C683997-4E81-46BD-9E97-C6A650F8D4D2}">
      <dgm:prSet/>
      <dgm:spPr/>
      <dgm:t>
        <a:bodyPr/>
        <a:lstStyle/>
        <a:p>
          <a:endParaRPr lang="en-US"/>
        </a:p>
      </dgm:t>
    </dgm:pt>
    <dgm:pt modelId="{5B27DD5B-AA41-4230-983A-3DDE3F8856BB}">
      <dgm:prSet phldrT="[Text]" custT="1"/>
      <dgm:spPr/>
      <dgm:t>
        <a:bodyPr/>
        <a:lstStyle/>
        <a:p>
          <a:r>
            <a:rPr lang="en-US" sz="1800" b="0" i="0" dirty="0" err="1">
              <a:latin typeface="Times New Roman" panose="02020603050405020304" pitchFamily="18" charset="0"/>
              <a:cs typeface="Times New Roman" panose="02020603050405020304" pitchFamily="18" charset="0"/>
            </a:rPr>
            <a:t>model.associationRules.show</a:t>
          </a:r>
          <a:r>
            <a:rPr lang="en-US" sz="1800" b="0" i="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dgm:t>
    </dgm:pt>
    <dgm:pt modelId="{C4506261-2FA3-46BF-946D-8158E8430790}" type="parTrans" cxnId="{8F247BCD-A32F-49D2-BF36-85DF7D302625}">
      <dgm:prSet/>
      <dgm:spPr/>
      <dgm:t>
        <a:bodyPr/>
        <a:lstStyle/>
        <a:p>
          <a:endParaRPr lang="en-US"/>
        </a:p>
      </dgm:t>
    </dgm:pt>
    <dgm:pt modelId="{A3D3E5A8-15A9-42CC-982D-071CB9816573}" type="sibTrans" cxnId="{8F247BCD-A32F-49D2-BF36-85DF7D302625}">
      <dgm:prSet/>
      <dgm:spPr/>
      <dgm:t>
        <a:bodyPr/>
        <a:lstStyle/>
        <a:p>
          <a:endParaRPr lang="en-US"/>
        </a:p>
      </dgm:t>
    </dgm:pt>
    <dgm:pt modelId="{436F85AA-8570-45BF-8C91-6ADF4B67683D}" type="pres">
      <dgm:prSet presAssocID="{A954B10A-BCAC-42C9-BA41-6A2E81B620EB}" presName="Name0" presStyleCnt="0">
        <dgm:presLayoutVars>
          <dgm:chMax val="11"/>
          <dgm:chPref val="11"/>
          <dgm:dir/>
          <dgm:resizeHandles/>
        </dgm:presLayoutVars>
      </dgm:prSet>
      <dgm:spPr/>
    </dgm:pt>
    <dgm:pt modelId="{18C2DE94-3358-4F4D-B311-00DB40575AF3}" type="pres">
      <dgm:prSet presAssocID="{D9E8652B-3104-4CD7-9BC7-233E5E1BE16A}" presName="Accent6" presStyleCnt="0"/>
      <dgm:spPr/>
    </dgm:pt>
    <dgm:pt modelId="{85DEEE8B-8218-4055-93E4-05D2BE700102}" type="pres">
      <dgm:prSet presAssocID="{D9E8652B-3104-4CD7-9BC7-233E5E1BE16A}" presName="Accent" presStyleLbl="node1" presStyleIdx="0" presStyleCnt="6"/>
      <dgm:spPr/>
    </dgm:pt>
    <dgm:pt modelId="{65B0B419-2D71-4FEA-A950-A0782DAF9E35}" type="pres">
      <dgm:prSet presAssocID="{D9E8652B-3104-4CD7-9BC7-233E5E1BE16A}" presName="ParentBackground6" presStyleCnt="0"/>
      <dgm:spPr/>
    </dgm:pt>
    <dgm:pt modelId="{4EA44C12-F5DA-4E07-B687-689D2F1CBB80}" type="pres">
      <dgm:prSet presAssocID="{D9E8652B-3104-4CD7-9BC7-233E5E1BE16A}" presName="ParentBackground" presStyleLbl="fgAcc1" presStyleIdx="0" presStyleCnt="6"/>
      <dgm:spPr/>
    </dgm:pt>
    <dgm:pt modelId="{2B03F787-0E0D-4F78-85BF-E63FE1EEBC98}" type="pres">
      <dgm:prSet presAssocID="{D9E8652B-3104-4CD7-9BC7-233E5E1BE16A}" presName="Child6" presStyleLbl="revTx" presStyleIdx="0" presStyleCnt="6">
        <dgm:presLayoutVars>
          <dgm:chMax val="0"/>
          <dgm:chPref val="0"/>
          <dgm:bulletEnabled val="1"/>
        </dgm:presLayoutVars>
      </dgm:prSet>
      <dgm:spPr/>
    </dgm:pt>
    <dgm:pt modelId="{B9CE1BA4-5557-48CB-8BB3-F53BFDBB700D}" type="pres">
      <dgm:prSet presAssocID="{D9E8652B-3104-4CD7-9BC7-233E5E1BE16A}" presName="Parent6" presStyleLbl="revTx" presStyleIdx="0" presStyleCnt="6">
        <dgm:presLayoutVars>
          <dgm:chMax val="1"/>
          <dgm:chPref val="1"/>
          <dgm:bulletEnabled val="1"/>
        </dgm:presLayoutVars>
      </dgm:prSet>
      <dgm:spPr/>
    </dgm:pt>
    <dgm:pt modelId="{11D3E460-C341-4437-8160-14201D0A815C}" type="pres">
      <dgm:prSet presAssocID="{C290F93A-B6E6-4010-9815-4D2F3E330047}" presName="Accent5" presStyleCnt="0"/>
      <dgm:spPr/>
    </dgm:pt>
    <dgm:pt modelId="{C6B37079-9414-4333-B824-BD4BA30AA384}" type="pres">
      <dgm:prSet presAssocID="{C290F93A-B6E6-4010-9815-4D2F3E330047}" presName="Accent" presStyleLbl="node1" presStyleIdx="1" presStyleCnt="6"/>
      <dgm:spPr/>
    </dgm:pt>
    <dgm:pt modelId="{33AED2B2-4E59-4099-89E4-4EEDF1BFBC3B}" type="pres">
      <dgm:prSet presAssocID="{C290F93A-B6E6-4010-9815-4D2F3E330047}" presName="ParentBackground5" presStyleCnt="0"/>
      <dgm:spPr/>
    </dgm:pt>
    <dgm:pt modelId="{C6C471CA-9EF5-4FC9-A128-329D658FF7BA}" type="pres">
      <dgm:prSet presAssocID="{C290F93A-B6E6-4010-9815-4D2F3E330047}" presName="ParentBackground" presStyleLbl="fgAcc1" presStyleIdx="1" presStyleCnt="6"/>
      <dgm:spPr/>
    </dgm:pt>
    <dgm:pt modelId="{8F938711-43AB-4694-A1AD-D8184FE7E238}" type="pres">
      <dgm:prSet presAssocID="{C290F93A-B6E6-4010-9815-4D2F3E330047}" presName="Child5" presStyleLbl="revTx" presStyleIdx="1" presStyleCnt="6">
        <dgm:presLayoutVars>
          <dgm:chMax val="0"/>
          <dgm:chPref val="0"/>
          <dgm:bulletEnabled val="1"/>
        </dgm:presLayoutVars>
      </dgm:prSet>
      <dgm:spPr/>
    </dgm:pt>
    <dgm:pt modelId="{BBC4EB18-682C-4391-80FE-10DE924B9D5E}" type="pres">
      <dgm:prSet presAssocID="{C290F93A-B6E6-4010-9815-4D2F3E330047}" presName="Parent5" presStyleLbl="revTx" presStyleIdx="1" presStyleCnt="6">
        <dgm:presLayoutVars>
          <dgm:chMax val="1"/>
          <dgm:chPref val="1"/>
          <dgm:bulletEnabled val="1"/>
        </dgm:presLayoutVars>
      </dgm:prSet>
      <dgm:spPr/>
    </dgm:pt>
    <dgm:pt modelId="{DF309C0B-4C9E-414F-A255-EF2447E16B18}" type="pres">
      <dgm:prSet presAssocID="{0DC9F025-1CAB-4DDB-AB0A-57BBA2A9E023}" presName="Accent4" presStyleCnt="0"/>
      <dgm:spPr/>
    </dgm:pt>
    <dgm:pt modelId="{6257DC2A-6CA0-4C49-8978-06FF4128EF65}" type="pres">
      <dgm:prSet presAssocID="{0DC9F025-1CAB-4DDB-AB0A-57BBA2A9E023}" presName="Accent" presStyleLbl="node1" presStyleIdx="2" presStyleCnt="6"/>
      <dgm:spPr/>
    </dgm:pt>
    <dgm:pt modelId="{E80AB095-46BF-4D46-9363-A4C24A74BC95}" type="pres">
      <dgm:prSet presAssocID="{0DC9F025-1CAB-4DDB-AB0A-57BBA2A9E023}" presName="ParentBackground4" presStyleCnt="0"/>
      <dgm:spPr/>
    </dgm:pt>
    <dgm:pt modelId="{0A61A39B-4984-4120-AAE4-F7284CC2C5CF}" type="pres">
      <dgm:prSet presAssocID="{0DC9F025-1CAB-4DDB-AB0A-57BBA2A9E023}" presName="ParentBackground" presStyleLbl="fgAcc1" presStyleIdx="2" presStyleCnt="6"/>
      <dgm:spPr/>
    </dgm:pt>
    <dgm:pt modelId="{77C4D92D-5EF0-4030-9DD5-9FBE0AAEC323}" type="pres">
      <dgm:prSet presAssocID="{0DC9F025-1CAB-4DDB-AB0A-57BBA2A9E023}" presName="Child4" presStyleLbl="revTx" presStyleIdx="2" presStyleCnt="6">
        <dgm:presLayoutVars>
          <dgm:chMax val="0"/>
          <dgm:chPref val="0"/>
          <dgm:bulletEnabled val="1"/>
        </dgm:presLayoutVars>
      </dgm:prSet>
      <dgm:spPr/>
    </dgm:pt>
    <dgm:pt modelId="{C7D42463-AE86-4E10-B3D7-3E399521D42B}" type="pres">
      <dgm:prSet presAssocID="{0DC9F025-1CAB-4DDB-AB0A-57BBA2A9E023}" presName="Parent4" presStyleLbl="revTx" presStyleIdx="2" presStyleCnt="6">
        <dgm:presLayoutVars>
          <dgm:chMax val="1"/>
          <dgm:chPref val="1"/>
          <dgm:bulletEnabled val="1"/>
        </dgm:presLayoutVars>
      </dgm:prSet>
      <dgm:spPr/>
    </dgm:pt>
    <dgm:pt modelId="{28CE58DF-9EA6-4163-9B39-60C2319EC64B}" type="pres">
      <dgm:prSet presAssocID="{753B9AFC-B0D2-4493-83D4-C5D697A0897C}" presName="Accent3" presStyleCnt="0"/>
      <dgm:spPr/>
    </dgm:pt>
    <dgm:pt modelId="{6F891F94-0EEA-4B14-9338-D09E4AF1ECA7}" type="pres">
      <dgm:prSet presAssocID="{753B9AFC-B0D2-4493-83D4-C5D697A0897C}" presName="Accent" presStyleLbl="node1" presStyleIdx="3" presStyleCnt="6"/>
      <dgm:spPr/>
    </dgm:pt>
    <dgm:pt modelId="{9DFC1F28-4A9D-4AFD-9F30-D5F154B0FCBA}" type="pres">
      <dgm:prSet presAssocID="{753B9AFC-B0D2-4493-83D4-C5D697A0897C}" presName="ParentBackground3" presStyleCnt="0"/>
      <dgm:spPr/>
    </dgm:pt>
    <dgm:pt modelId="{FC6D3998-785D-4087-82D2-364E11E801CE}" type="pres">
      <dgm:prSet presAssocID="{753B9AFC-B0D2-4493-83D4-C5D697A0897C}" presName="ParentBackground" presStyleLbl="fgAcc1" presStyleIdx="3" presStyleCnt="6"/>
      <dgm:spPr/>
    </dgm:pt>
    <dgm:pt modelId="{11E50454-2A3C-422C-857F-22A5434D5591}" type="pres">
      <dgm:prSet presAssocID="{753B9AFC-B0D2-4493-83D4-C5D697A0897C}" presName="Child3" presStyleLbl="revTx" presStyleIdx="3" presStyleCnt="6">
        <dgm:presLayoutVars>
          <dgm:chMax val="0"/>
          <dgm:chPref val="0"/>
          <dgm:bulletEnabled val="1"/>
        </dgm:presLayoutVars>
      </dgm:prSet>
      <dgm:spPr/>
    </dgm:pt>
    <dgm:pt modelId="{70766F93-44AA-4F8A-B7C4-7557D2FC35A1}" type="pres">
      <dgm:prSet presAssocID="{753B9AFC-B0D2-4493-83D4-C5D697A0897C}" presName="Parent3" presStyleLbl="revTx" presStyleIdx="3" presStyleCnt="6">
        <dgm:presLayoutVars>
          <dgm:chMax val="1"/>
          <dgm:chPref val="1"/>
          <dgm:bulletEnabled val="1"/>
        </dgm:presLayoutVars>
      </dgm:prSet>
      <dgm:spPr/>
    </dgm:pt>
    <dgm:pt modelId="{93FF72C3-0F09-4D4C-A96D-F82C09E9C020}" type="pres">
      <dgm:prSet presAssocID="{ADF5A5C2-7AD3-42CF-939F-DA0F775D56B5}" presName="Accent2" presStyleCnt="0"/>
      <dgm:spPr/>
    </dgm:pt>
    <dgm:pt modelId="{214BD6F7-ECAD-4092-8A66-C315B6FFA4FA}" type="pres">
      <dgm:prSet presAssocID="{ADF5A5C2-7AD3-42CF-939F-DA0F775D56B5}" presName="Accent" presStyleLbl="node1" presStyleIdx="4" presStyleCnt="6"/>
      <dgm:spPr/>
    </dgm:pt>
    <dgm:pt modelId="{DDC5B0BA-D5AB-439F-823F-29319BC76179}" type="pres">
      <dgm:prSet presAssocID="{ADF5A5C2-7AD3-42CF-939F-DA0F775D56B5}" presName="ParentBackground2" presStyleCnt="0"/>
      <dgm:spPr/>
    </dgm:pt>
    <dgm:pt modelId="{B020076C-D455-41C7-94B7-CAE5E7D29BAD}" type="pres">
      <dgm:prSet presAssocID="{ADF5A5C2-7AD3-42CF-939F-DA0F775D56B5}" presName="ParentBackground" presStyleLbl="fgAcc1" presStyleIdx="4" presStyleCnt="6"/>
      <dgm:spPr/>
    </dgm:pt>
    <dgm:pt modelId="{6B1412D8-BB31-4E69-A978-3725E2F87D45}" type="pres">
      <dgm:prSet presAssocID="{ADF5A5C2-7AD3-42CF-939F-DA0F775D56B5}" presName="Child2" presStyleLbl="revTx" presStyleIdx="4" presStyleCnt="6">
        <dgm:presLayoutVars>
          <dgm:chMax val="0"/>
          <dgm:chPref val="0"/>
          <dgm:bulletEnabled val="1"/>
        </dgm:presLayoutVars>
      </dgm:prSet>
      <dgm:spPr/>
    </dgm:pt>
    <dgm:pt modelId="{3249F0EC-0E86-4C71-A783-9D52E91F6AAE}" type="pres">
      <dgm:prSet presAssocID="{ADF5A5C2-7AD3-42CF-939F-DA0F775D56B5}" presName="Parent2" presStyleLbl="revTx" presStyleIdx="4" presStyleCnt="6">
        <dgm:presLayoutVars>
          <dgm:chMax val="1"/>
          <dgm:chPref val="1"/>
          <dgm:bulletEnabled val="1"/>
        </dgm:presLayoutVars>
      </dgm:prSet>
      <dgm:spPr/>
    </dgm:pt>
    <dgm:pt modelId="{025EDDFE-D6AE-44AE-9087-694EC32905E8}" type="pres">
      <dgm:prSet presAssocID="{20678E0D-7525-4A86-9A9B-7D16D94A93E2}" presName="Accent1" presStyleCnt="0"/>
      <dgm:spPr/>
    </dgm:pt>
    <dgm:pt modelId="{E7B01FAB-628D-4880-A15F-ED7A6132164C}" type="pres">
      <dgm:prSet presAssocID="{20678E0D-7525-4A86-9A9B-7D16D94A93E2}" presName="Accent" presStyleLbl="node1" presStyleIdx="5" presStyleCnt="6"/>
      <dgm:spPr/>
    </dgm:pt>
    <dgm:pt modelId="{8F8A1DCF-5A26-42FF-9481-1838A0633504}" type="pres">
      <dgm:prSet presAssocID="{20678E0D-7525-4A86-9A9B-7D16D94A93E2}" presName="ParentBackground1" presStyleCnt="0"/>
      <dgm:spPr/>
    </dgm:pt>
    <dgm:pt modelId="{F64898AD-4E45-4FE2-A9CC-DA34EECEA742}" type="pres">
      <dgm:prSet presAssocID="{20678E0D-7525-4A86-9A9B-7D16D94A93E2}" presName="ParentBackground" presStyleLbl="fgAcc1" presStyleIdx="5" presStyleCnt="6"/>
      <dgm:spPr/>
    </dgm:pt>
    <dgm:pt modelId="{7DE3C2C9-1FAB-45EF-96F6-F4E095C5A587}" type="pres">
      <dgm:prSet presAssocID="{20678E0D-7525-4A86-9A9B-7D16D94A93E2}" presName="Child1" presStyleLbl="revTx" presStyleIdx="5" presStyleCnt="6">
        <dgm:presLayoutVars>
          <dgm:chMax val="0"/>
          <dgm:chPref val="0"/>
          <dgm:bulletEnabled val="1"/>
        </dgm:presLayoutVars>
      </dgm:prSet>
      <dgm:spPr/>
    </dgm:pt>
    <dgm:pt modelId="{804C58AE-820C-4733-935F-E36C9745BB19}" type="pres">
      <dgm:prSet presAssocID="{20678E0D-7525-4A86-9A9B-7D16D94A93E2}" presName="Parent1" presStyleLbl="revTx" presStyleIdx="5" presStyleCnt="6">
        <dgm:presLayoutVars>
          <dgm:chMax val="1"/>
          <dgm:chPref val="1"/>
          <dgm:bulletEnabled val="1"/>
        </dgm:presLayoutVars>
      </dgm:prSet>
      <dgm:spPr/>
    </dgm:pt>
  </dgm:ptLst>
  <dgm:cxnLst>
    <dgm:cxn modelId="{C7971014-B38B-4E60-A7A7-BEA5B8CA1579}" srcId="{A954B10A-BCAC-42C9-BA41-6A2E81B620EB}" destId="{D9E8652B-3104-4CD7-9BC7-233E5E1BE16A}" srcOrd="5" destOrd="0" parTransId="{B729C874-348F-4B46-9710-85E18CAF3360}" sibTransId="{E6F7CA31-6728-4749-87E2-5E4A995FAAA3}"/>
    <dgm:cxn modelId="{CF58B017-C181-4A85-AC67-C58D84790D26}" type="presOf" srcId="{C6AA18D5-6AFE-428F-86D2-0B7811C77C5F}" destId="{77C4D92D-5EF0-4030-9DD5-9FBE0AAEC323}" srcOrd="0" destOrd="0" presId="urn:microsoft.com/office/officeart/2011/layout/CircleProcess"/>
    <dgm:cxn modelId="{65F2281F-F508-4F31-8504-0DA9141D563B}" srcId="{A954B10A-BCAC-42C9-BA41-6A2E81B620EB}" destId="{0DC9F025-1CAB-4DDB-AB0A-57BBA2A9E023}" srcOrd="3" destOrd="0" parTransId="{15E2B5EF-EC00-417B-B46D-AFF485A76F8C}" sibTransId="{A3EDAD6F-E40B-4053-8823-3B1B214E538B}"/>
    <dgm:cxn modelId="{19023626-05A9-4015-82AC-4498AAF032CB}" srcId="{A954B10A-BCAC-42C9-BA41-6A2E81B620EB}" destId="{753B9AFC-B0D2-4493-83D4-C5D697A0897C}" srcOrd="2" destOrd="0" parTransId="{F1A977CA-4395-4BCF-B61E-8A0AF7B5D52F}" sibTransId="{ADEE4CA2-9BDE-45F7-804D-4D0A350EAFF4}"/>
    <dgm:cxn modelId="{DEE40928-242F-446E-88A7-A2617D9B86EF}" type="presOf" srcId="{20678E0D-7525-4A86-9A9B-7D16D94A93E2}" destId="{804C58AE-820C-4733-935F-E36C9745BB19}" srcOrd="1" destOrd="0" presId="urn:microsoft.com/office/officeart/2011/layout/CircleProcess"/>
    <dgm:cxn modelId="{C9902735-0A42-47CB-A735-91FCA6151D86}" type="presOf" srcId="{5B27DD5B-AA41-4230-983A-3DDE3F8856BB}" destId="{2B03F787-0E0D-4F78-85BF-E63FE1EEBC98}" srcOrd="0" destOrd="0" presId="urn:microsoft.com/office/officeart/2011/layout/CircleProcess"/>
    <dgm:cxn modelId="{38D7895C-C2B8-436F-A598-33C790095790}" type="presOf" srcId="{09072E0F-C586-4DEE-9A3F-3C0B67455161}" destId="{8F938711-43AB-4694-A1AD-D8184FE7E238}" srcOrd="0" destOrd="0" presId="urn:microsoft.com/office/officeart/2011/layout/CircleProcess"/>
    <dgm:cxn modelId="{15D06B47-EB21-4766-A24F-F1B6B9F3E8FE}" type="presOf" srcId="{C290F93A-B6E6-4010-9815-4D2F3E330047}" destId="{C6C471CA-9EF5-4FC9-A128-329D658FF7BA}" srcOrd="0" destOrd="0" presId="urn:microsoft.com/office/officeart/2011/layout/CircleProcess"/>
    <dgm:cxn modelId="{6ECB7C70-1B93-4DB5-94C2-C3A4E0D54D97}" type="presOf" srcId="{D9E8652B-3104-4CD7-9BC7-233E5E1BE16A}" destId="{B9CE1BA4-5557-48CB-8BB3-F53BFDBB700D}" srcOrd="1" destOrd="0" presId="urn:microsoft.com/office/officeart/2011/layout/CircleProcess"/>
    <dgm:cxn modelId="{D320AA77-0525-4D48-9B82-B10219BE6F39}" srcId="{A954B10A-BCAC-42C9-BA41-6A2E81B620EB}" destId="{ADF5A5C2-7AD3-42CF-939F-DA0F775D56B5}" srcOrd="1" destOrd="0" parTransId="{0F7C897E-6950-4B8E-AAEF-8750885917A4}" sibTransId="{6D0ADDFC-2B4C-4BA3-9353-A30D9C1E57C3}"/>
    <dgm:cxn modelId="{EF1C6A80-9317-4027-B59A-18C6375390CD}" type="presOf" srcId="{753B9AFC-B0D2-4493-83D4-C5D697A0897C}" destId="{FC6D3998-785D-4087-82D2-364E11E801CE}" srcOrd="0" destOrd="0" presId="urn:microsoft.com/office/officeart/2011/layout/CircleProcess"/>
    <dgm:cxn modelId="{A765A785-6991-4AEB-82E2-60A91D85821A}" type="presOf" srcId="{4515F4BE-E0F1-4C71-94D0-A502B9D098E3}" destId="{11E50454-2A3C-422C-857F-22A5434D5591}" srcOrd="0" destOrd="0" presId="urn:microsoft.com/office/officeart/2011/layout/CircleProcess"/>
    <dgm:cxn modelId="{F82F9A8A-5AE8-40A7-819B-3775071CA516}" srcId="{ADF5A5C2-7AD3-42CF-939F-DA0F775D56B5}" destId="{CA671B34-B098-46E3-B0F7-3B1902599B00}" srcOrd="0" destOrd="0" parTransId="{04F6CBCB-7C76-4105-B7A4-48CD3C98780B}" sibTransId="{6B6982ED-F217-411F-B815-3BD7EB1D270D}"/>
    <dgm:cxn modelId="{67858C8C-BA10-4618-AECB-4606AF387214}" type="presOf" srcId="{ADF5A5C2-7AD3-42CF-939F-DA0F775D56B5}" destId="{3249F0EC-0E86-4C71-A783-9D52E91F6AAE}" srcOrd="1" destOrd="0" presId="urn:microsoft.com/office/officeart/2011/layout/CircleProcess"/>
    <dgm:cxn modelId="{63B79392-A530-4E72-B0AF-D116A6C13662}" srcId="{20678E0D-7525-4A86-9A9B-7D16D94A93E2}" destId="{49A53C5B-BD13-420F-9C54-0CA84632BA88}" srcOrd="0" destOrd="0" parTransId="{175E8C4B-C137-4E05-8B87-6B026F1E1F5F}" sibTransId="{767C53CA-0AF5-4410-9E03-3C6C776472A2}"/>
    <dgm:cxn modelId="{7C683997-4E81-46BD-9E97-C6A650F8D4D2}" srcId="{C290F93A-B6E6-4010-9815-4D2F3E330047}" destId="{09072E0F-C586-4DEE-9A3F-3C0B67455161}" srcOrd="0" destOrd="0" parTransId="{DC250685-EC63-4D7F-BC6E-3B0B4293956B}" sibTransId="{58DEA957-E283-447B-9496-ADE43DF51384}"/>
    <dgm:cxn modelId="{B5C3369B-4566-48D6-96F7-A8105CB1093D}" type="presOf" srcId="{CA671B34-B098-46E3-B0F7-3B1902599B00}" destId="{6B1412D8-BB31-4E69-A978-3725E2F87D45}" srcOrd="0" destOrd="0" presId="urn:microsoft.com/office/officeart/2011/layout/CircleProcess"/>
    <dgm:cxn modelId="{FD247F9F-5A0D-4C10-AE61-485335BCEB10}" srcId="{A954B10A-BCAC-42C9-BA41-6A2E81B620EB}" destId="{20678E0D-7525-4A86-9A9B-7D16D94A93E2}" srcOrd="0" destOrd="0" parTransId="{DFA72B04-5E5F-4BEE-BF54-B958618ECA7C}" sibTransId="{CDD265EB-EF5A-4624-AD9E-AED41B16C6AD}"/>
    <dgm:cxn modelId="{A2266DA6-DA91-41DF-AB7E-D967A180DDF4}" type="presOf" srcId="{A954B10A-BCAC-42C9-BA41-6A2E81B620EB}" destId="{436F85AA-8570-45BF-8C91-6ADF4B67683D}" srcOrd="0" destOrd="0" presId="urn:microsoft.com/office/officeart/2011/layout/CircleProcess"/>
    <dgm:cxn modelId="{456224B4-D6D6-4EE8-B3DF-86267A9D5B95}" type="presOf" srcId="{49A53C5B-BD13-420F-9C54-0CA84632BA88}" destId="{7DE3C2C9-1FAB-45EF-96F6-F4E095C5A587}" srcOrd="0" destOrd="0" presId="urn:microsoft.com/office/officeart/2011/layout/CircleProcess"/>
    <dgm:cxn modelId="{31DEB0B5-AE20-4E33-820E-92D5CD60ED0D}" srcId="{0DC9F025-1CAB-4DDB-AB0A-57BBA2A9E023}" destId="{C6AA18D5-6AFE-428F-86D2-0B7811C77C5F}" srcOrd="0" destOrd="0" parTransId="{13E21EFB-96DD-4420-B67C-7883AE2B38B0}" sibTransId="{BBB45E89-0EDB-4495-8082-5964A0830D78}"/>
    <dgm:cxn modelId="{E54348BD-A1A4-493B-8E65-F6A5B38F5609}" type="presOf" srcId="{0DC9F025-1CAB-4DDB-AB0A-57BBA2A9E023}" destId="{C7D42463-AE86-4E10-B3D7-3E399521D42B}" srcOrd="1" destOrd="0" presId="urn:microsoft.com/office/officeart/2011/layout/CircleProcess"/>
    <dgm:cxn modelId="{06BACAC9-050A-48E2-A728-B8287B7C1617}" type="presOf" srcId="{0DC9F025-1CAB-4DDB-AB0A-57BBA2A9E023}" destId="{0A61A39B-4984-4120-AAE4-F7284CC2C5CF}" srcOrd="0" destOrd="0" presId="urn:microsoft.com/office/officeart/2011/layout/CircleProcess"/>
    <dgm:cxn modelId="{8F247BCD-A32F-49D2-BF36-85DF7D302625}" srcId="{D9E8652B-3104-4CD7-9BC7-233E5E1BE16A}" destId="{5B27DD5B-AA41-4230-983A-3DDE3F8856BB}" srcOrd="0" destOrd="0" parTransId="{C4506261-2FA3-46BF-946D-8158E8430790}" sibTransId="{A3D3E5A8-15A9-42CC-982D-071CB9816573}"/>
    <dgm:cxn modelId="{10DA03D0-6CDA-4BBA-AB12-48F34DC46C99}" type="presOf" srcId="{C290F93A-B6E6-4010-9815-4D2F3E330047}" destId="{BBC4EB18-682C-4391-80FE-10DE924B9D5E}" srcOrd="1" destOrd="0" presId="urn:microsoft.com/office/officeart/2011/layout/CircleProcess"/>
    <dgm:cxn modelId="{7D0603D1-4B84-46FC-AB76-901F8196AF83}" type="presOf" srcId="{20678E0D-7525-4A86-9A9B-7D16D94A93E2}" destId="{F64898AD-4E45-4FE2-A9CC-DA34EECEA742}" srcOrd="0" destOrd="0" presId="urn:microsoft.com/office/officeart/2011/layout/CircleProcess"/>
    <dgm:cxn modelId="{4A2C36D8-FDE9-4FD2-86E4-21904E017585}" type="presOf" srcId="{ADF5A5C2-7AD3-42CF-939F-DA0F775D56B5}" destId="{B020076C-D455-41C7-94B7-CAE5E7D29BAD}" srcOrd="0" destOrd="0" presId="urn:microsoft.com/office/officeart/2011/layout/CircleProcess"/>
    <dgm:cxn modelId="{D163B6DB-5E3C-408E-9E48-337A2597AEAF}" type="presOf" srcId="{D9E8652B-3104-4CD7-9BC7-233E5E1BE16A}" destId="{4EA44C12-F5DA-4E07-B687-689D2F1CBB80}" srcOrd="0" destOrd="0" presId="urn:microsoft.com/office/officeart/2011/layout/CircleProcess"/>
    <dgm:cxn modelId="{FCC219E0-17FE-4CDC-9077-355661AD462E}" srcId="{753B9AFC-B0D2-4493-83D4-C5D697A0897C}" destId="{4515F4BE-E0F1-4C71-94D0-A502B9D098E3}" srcOrd="0" destOrd="0" parTransId="{E9455367-1BF0-446E-91DE-C83C87835149}" sibTransId="{559FECC3-272A-42A8-9E12-EE9EC449FF01}"/>
    <dgm:cxn modelId="{AB5041F0-77F8-48B5-8239-E91388B23ED3}" type="presOf" srcId="{753B9AFC-B0D2-4493-83D4-C5D697A0897C}" destId="{70766F93-44AA-4F8A-B7C4-7557D2FC35A1}" srcOrd="1" destOrd="0" presId="urn:microsoft.com/office/officeart/2011/layout/CircleProcess"/>
    <dgm:cxn modelId="{943AB0FC-B530-4919-9977-31DE7C09E3B4}" srcId="{A954B10A-BCAC-42C9-BA41-6A2E81B620EB}" destId="{C290F93A-B6E6-4010-9815-4D2F3E330047}" srcOrd="4" destOrd="0" parTransId="{7209E45E-3488-4672-A74B-C9C73F400DE6}" sibTransId="{840773D3-9D02-4985-87D7-FD42C4865D80}"/>
    <dgm:cxn modelId="{D8CCAB09-6149-49D6-B862-AD862BB82E20}" type="presParOf" srcId="{436F85AA-8570-45BF-8C91-6ADF4B67683D}" destId="{18C2DE94-3358-4F4D-B311-00DB40575AF3}" srcOrd="0" destOrd="0" presId="urn:microsoft.com/office/officeart/2011/layout/CircleProcess"/>
    <dgm:cxn modelId="{94BC8A45-495E-4C8F-A7A0-CB08D10299AC}" type="presParOf" srcId="{18C2DE94-3358-4F4D-B311-00DB40575AF3}" destId="{85DEEE8B-8218-4055-93E4-05D2BE700102}" srcOrd="0" destOrd="0" presId="urn:microsoft.com/office/officeart/2011/layout/CircleProcess"/>
    <dgm:cxn modelId="{8F75AD4E-5607-485A-A66C-64D771379CBD}" type="presParOf" srcId="{436F85AA-8570-45BF-8C91-6ADF4B67683D}" destId="{65B0B419-2D71-4FEA-A950-A0782DAF9E35}" srcOrd="1" destOrd="0" presId="urn:microsoft.com/office/officeart/2011/layout/CircleProcess"/>
    <dgm:cxn modelId="{D7BE5C15-7FC2-43F6-9CD7-679357E3AD95}" type="presParOf" srcId="{65B0B419-2D71-4FEA-A950-A0782DAF9E35}" destId="{4EA44C12-F5DA-4E07-B687-689D2F1CBB80}" srcOrd="0" destOrd="0" presId="urn:microsoft.com/office/officeart/2011/layout/CircleProcess"/>
    <dgm:cxn modelId="{F8108109-9BF8-44D8-9CD1-56231D11C784}" type="presParOf" srcId="{436F85AA-8570-45BF-8C91-6ADF4B67683D}" destId="{2B03F787-0E0D-4F78-85BF-E63FE1EEBC98}" srcOrd="2" destOrd="0" presId="urn:microsoft.com/office/officeart/2011/layout/CircleProcess"/>
    <dgm:cxn modelId="{8318622D-BE6F-43E6-BE2C-8951CB1EBB25}" type="presParOf" srcId="{436F85AA-8570-45BF-8C91-6ADF4B67683D}" destId="{B9CE1BA4-5557-48CB-8BB3-F53BFDBB700D}" srcOrd="3" destOrd="0" presId="urn:microsoft.com/office/officeart/2011/layout/CircleProcess"/>
    <dgm:cxn modelId="{0BC00565-5F02-4F9B-8743-E1D146163B02}" type="presParOf" srcId="{436F85AA-8570-45BF-8C91-6ADF4B67683D}" destId="{11D3E460-C341-4437-8160-14201D0A815C}" srcOrd="4" destOrd="0" presId="urn:microsoft.com/office/officeart/2011/layout/CircleProcess"/>
    <dgm:cxn modelId="{5B6A1861-C54E-4B00-A456-2AE693FE7F8A}" type="presParOf" srcId="{11D3E460-C341-4437-8160-14201D0A815C}" destId="{C6B37079-9414-4333-B824-BD4BA30AA384}" srcOrd="0" destOrd="0" presId="urn:microsoft.com/office/officeart/2011/layout/CircleProcess"/>
    <dgm:cxn modelId="{D7DDC116-00AA-41E6-B50F-33D051D88E7C}" type="presParOf" srcId="{436F85AA-8570-45BF-8C91-6ADF4B67683D}" destId="{33AED2B2-4E59-4099-89E4-4EEDF1BFBC3B}" srcOrd="5" destOrd="0" presId="urn:microsoft.com/office/officeart/2011/layout/CircleProcess"/>
    <dgm:cxn modelId="{A0B2C8DD-EF97-42C1-8DB5-89369636C362}" type="presParOf" srcId="{33AED2B2-4E59-4099-89E4-4EEDF1BFBC3B}" destId="{C6C471CA-9EF5-4FC9-A128-329D658FF7BA}" srcOrd="0" destOrd="0" presId="urn:microsoft.com/office/officeart/2011/layout/CircleProcess"/>
    <dgm:cxn modelId="{19AC95F1-3AA3-4007-83E8-458DABEE140C}" type="presParOf" srcId="{436F85AA-8570-45BF-8C91-6ADF4B67683D}" destId="{8F938711-43AB-4694-A1AD-D8184FE7E238}" srcOrd="6" destOrd="0" presId="urn:microsoft.com/office/officeart/2011/layout/CircleProcess"/>
    <dgm:cxn modelId="{13F4CF17-004C-450A-A859-C9EEF1320A94}" type="presParOf" srcId="{436F85AA-8570-45BF-8C91-6ADF4B67683D}" destId="{BBC4EB18-682C-4391-80FE-10DE924B9D5E}" srcOrd="7" destOrd="0" presId="urn:microsoft.com/office/officeart/2011/layout/CircleProcess"/>
    <dgm:cxn modelId="{1080A4FC-6F23-4AC4-BC71-7C36BDE061CD}" type="presParOf" srcId="{436F85AA-8570-45BF-8C91-6ADF4B67683D}" destId="{DF309C0B-4C9E-414F-A255-EF2447E16B18}" srcOrd="8" destOrd="0" presId="urn:microsoft.com/office/officeart/2011/layout/CircleProcess"/>
    <dgm:cxn modelId="{ADBABDD1-5965-4594-AC23-3D8FDFB10C17}" type="presParOf" srcId="{DF309C0B-4C9E-414F-A255-EF2447E16B18}" destId="{6257DC2A-6CA0-4C49-8978-06FF4128EF65}" srcOrd="0" destOrd="0" presId="urn:microsoft.com/office/officeart/2011/layout/CircleProcess"/>
    <dgm:cxn modelId="{0971792A-6ABE-4963-A8F3-06249DF9E3DD}" type="presParOf" srcId="{436F85AA-8570-45BF-8C91-6ADF4B67683D}" destId="{E80AB095-46BF-4D46-9363-A4C24A74BC95}" srcOrd="9" destOrd="0" presId="urn:microsoft.com/office/officeart/2011/layout/CircleProcess"/>
    <dgm:cxn modelId="{AD212BC2-A8B6-4F55-810F-D222261A0383}" type="presParOf" srcId="{E80AB095-46BF-4D46-9363-A4C24A74BC95}" destId="{0A61A39B-4984-4120-AAE4-F7284CC2C5CF}" srcOrd="0" destOrd="0" presId="urn:microsoft.com/office/officeart/2011/layout/CircleProcess"/>
    <dgm:cxn modelId="{8085B46C-B29B-452B-A83E-1C1940115795}" type="presParOf" srcId="{436F85AA-8570-45BF-8C91-6ADF4B67683D}" destId="{77C4D92D-5EF0-4030-9DD5-9FBE0AAEC323}" srcOrd="10" destOrd="0" presId="urn:microsoft.com/office/officeart/2011/layout/CircleProcess"/>
    <dgm:cxn modelId="{6C3D542C-52B6-4862-94E6-3042E98B4BC9}" type="presParOf" srcId="{436F85AA-8570-45BF-8C91-6ADF4B67683D}" destId="{C7D42463-AE86-4E10-B3D7-3E399521D42B}" srcOrd="11" destOrd="0" presId="urn:microsoft.com/office/officeart/2011/layout/CircleProcess"/>
    <dgm:cxn modelId="{65EAB4FD-D70A-4645-88C5-3E0755C40D9D}" type="presParOf" srcId="{436F85AA-8570-45BF-8C91-6ADF4B67683D}" destId="{28CE58DF-9EA6-4163-9B39-60C2319EC64B}" srcOrd="12" destOrd="0" presId="urn:microsoft.com/office/officeart/2011/layout/CircleProcess"/>
    <dgm:cxn modelId="{CB22E330-4FB1-45B0-9943-8ACC171ECD8A}" type="presParOf" srcId="{28CE58DF-9EA6-4163-9B39-60C2319EC64B}" destId="{6F891F94-0EEA-4B14-9338-D09E4AF1ECA7}" srcOrd="0" destOrd="0" presId="urn:microsoft.com/office/officeart/2011/layout/CircleProcess"/>
    <dgm:cxn modelId="{3882B5DA-2B68-4FF3-9AA5-47C1C92A7905}" type="presParOf" srcId="{436F85AA-8570-45BF-8C91-6ADF4B67683D}" destId="{9DFC1F28-4A9D-4AFD-9F30-D5F154B0FCBA}" srcOrd="13" destOrd="0" presId="urn:microsoft.com/office/officeart/2011/layout/CircleProcess"/>
    <dgm:cxn modelId="{DD7368D4-50D7-41F5-B299-7AD3AC55C966}" type="presParOf" srcId="{9DFC1F28-4A9D-4AFD-9F30-D5F154B0FCBA}" destId="{FC6D3998-785D-4087-82D2-364E11E801CE}" srcOrd="0" destOrd="0" presId="urn:microsoft.com/office/officeart/2011/layout/CircleProcess"/>
    <dgm:cxn modelId="{0B3688AB-EA25-4AB0-AB89-780BABCB451E}" type="presParOf" srcId="{436F85AA-8570-45BF-8C91-6ADF4B67683D}" destId="{11E50454-2A3C-422C-857F-22A5434D5591}" srcOrd="14" destOrd="0" presId="urn:microsoft.com/office/officeart/2011/layout/CircleProcess"/>
    <dgm:cxn modelId="{B4EE6097-F4C9-409A-AB4E-55F1503E0B69}" type="presParOf" srcId="{436F85AA-8570-45BF-8C91-6ADF4B67683D}" destId="{70766F93-44AA-4F8A-B7C4-7557D2FC35A1}" srcOrd="15" destOrd="0" presId="urn:microsoft.com/office/officeart/2011/layout/CircleProcess"/>
    <dgm:cxn modelId="{A9BB51C0-0C20-48C1-B2F9-8626B798E249}" type="presParOf" srcId="{436F85AA-8570-45BF-8C91-6ADF4B67683D}" destId="{93FF72C3-0F09-4D4C-A96D-F82C09E9C020}" srcOrd="16" destOrd="0" presId="urn:microsoft.com/office/officeart/2011/layout/CircleProcess"/>
    <dgm:cxn modelId="{5ADD948D-5240-44D4-A96E-5DACD963EAEB}" type="presParOf" srcId="{93FF72C3-0F09-4D4C-A96D-F82C09E9C020}" destId="{214BD6F7-ECAD-4092-8A66-C315B6FFA4FA}" srcOrd="0" destOrd="0" presId="urn:microsoft.com/office/officeart/2011/layout/CircleProcess"/>
    <dgm:cxn modelId="{9DE6008A-B3D8-466A-9EEE-DCA8AA4514D3}" type="presParOf" srcId="{436F85AA-8570-45BF-8C91-6ADF4B67683D}" destId="{DDC5B0BA-D5AB-439F-823F-29319BC76179}" srcOrd="17" destOrd="0" presId="urn:microsoft.com/office/officeart/2011/layout/CircleProcess"/>
    <dgm:cxn modelId="{87CFF592-A8EB-4814-B1DD-D63F4A42F319}" type="presParOf" srcId="{DDC5B0BA-D5AB-439F-823F-29319BC76179}" destId="{B020076C-D455-41C7-94B7-CAE5E7D29BAD}" srcOrd="0" destOrd="0" presId="urn:microsoft.com/office/officeart/2011/layout/CircleProcess"/>
    <dgm:cxn modelId="{5D49C78E-CBF2-4679-A182-0FF9FA2FC7DB}" type="presParOf" srcId="{436F85AA-8570-45BF-8C91-6ADF4B67683D}" destId="{6B1412D8-BB31-4E69-A978-3725E2F87D45}" srcOrd="18" destOrd="0" presId="urn:microsoft.com/office/officeart/2011/layout/CircleProcess"/>
    <dgm:cxn modelId="{3E857537-FB57-4903-B2E3-F8381C92A436}" type="presParOf" srcId="{436F85AA-8570-45BF-8C91-6ADF4B67683D}" destId="{3249F0EC-0E86-4C71-A783-9D52E91F6AAE}" srcOrd="19" destOrd="0" presId="urn:microsoft.com/office/officeart/2011/layout/CircleProcess"/>
    <dgm:cxn modelId="{21BBA616-2036-4CEF-B085-A9544C7AE8A4}" type="presParOf" srcId="{436F85AA-8570-45BF-8C91-6ADF4B67683D}" destId="{025EDDFE-D6AE-44AE-9087-694EC32905E8}" srcOrd="20" destOrd="0" presId="urn:microsoft.com/office/officeart/2011/layout/CircleProcess"/>
    <dgm:cxn modelId="{DDC9DE9D-A929-4475-9F1D-316F2F9D01AA}" type="presParOf" srcId="{025EDDFE-D6AE-44AE-9087-694EC32905E8}" destId="{E7B01FAB-628D-4880-A15F-ED7A6132164C}" srcOrd="0" destOrd="0" presId="urn:microsoft.com/office/officeart/2011/layout/CircleProcess"/>
    <dgm:cxn modelId="{C44DE52D-0734-435D-A6C7-559443F790DE}" type="presParOf" srcId="{436F85AA-8570-45BF-8C91-6ADF4B67683D}" destId="{8F8A1DCF-5A26-42FF-9481-1838A0633504}" srcOrd="21" destOrd="0" presId="urn:microsoft.com/office/officeart/2011/layout/CircleProcess"/>
    <dgm:cxn modelId="{67B6B786-ABFB-497A-B6E5-B33A6048B297}" type="presParOf" srcId="{8F8A1DCF-5A26-42FF-9481-1838A0633504}" destId="{F64898AD-4E45-4FE2-A9CC-DA34EECEA742}" srcOrd="0" destOrd="0" presId="urn:microsoft.com/office/officeart/2011/layout/CircleProcess"/>
    <dgm:cxn modelId="{F7BC98F3-AEC0-4F7A-9E38-9CC32CE84FFE}" type="presParOf" srcId="{436F85AA-8570-45BF-8C91-6ADF4B67683D}" destId="{7DE3C2C9-1FAB-45EF-96F6-F4E095C5A587}" srcOrd="22" destOrd="0" presId="urn:microsoft.com/office/officeart/2011/layout/CircleProcess"/>
    <dgm:cxn modelId="{8EC03C5A-FB4B-4635-B769-94B2A7021BF9}" type="presParOf" srcId="{436F85AA-8570-45BF-8C91-6ADF4B67683D}" destId="{804C58AE-820C-4733-935F-E36C9745BB19}" srcOrd="23"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B8FCC5-4D31-495A-9435-4034568E72AD}" type="doc">
      <dgm:prSet loTypeId="urn:microsoft.com/office/officeart/2018/2/layout/IconVerticalSolidList" loCatId="icon" qsTypeId="urn:microsoft.com/office/officeart/2005/8/quickstyle/simple1" qsCatId="simple" csTypeId="urn:microsoft.com/office/officeart/2005/8/colors/colorful3" csCatId="colorful" phldr="1"/>
      <dgm:spPr/>
      <dgm:t>
        <a:bodyPr/>
        <a:lstStyle/>
        <a:p>
          <a:endParaRPr lang="en-US"/>
        </a:p>
      </dgm:t>
    </dgm:pt>
    <dgm:pt modelId="{5D9F6EA6-17BE-4FA9-BC9F-6ADA7BDC16E2}">
      <dgm:prSet/>
      <dgm:spPr/>
      <dgm:t>
        <a:bodyPr/>
        <a:lstStyle/>
        <a:p>
          <a:pPr>
            <a:lnSpc>
              <a:spcPct val="100000"/>
            </a:lnSpc>
          </a:pPr>
          <a:r>
            <a:rPr lang="en-US" b="0" i="0" dirty="0">
              <a:latin typeface="Times New Roman" panose="02020603050405020304" pitchFamily="18" charset="0"/>
              <a:cs typeface="Times New Roman" panose="02020603050405020304" pitchFamily="18" charset="0"/>
            </a:rPr>
            <a:t>Customer Segmentation is the subdivision of a market into discrete customer groups that share similar characteristics.</a:t>
          </a:r>
          <a:endParaRPr lang="en-US" dirty="0">
            <a:latin typeface="Times New Roman" panose="02020603050405020304" pitchFamily="18" charset="0"/>
            <a:cs typeface="Times New Roman" panose="02020603050405020304" pitchFamily="18" charset="0"/>
          </a:endParaRPr>
        </a:p>
      </dgm:t>
    </dgm:pt>
    <dgm:pt modelId="{A6FC2E7D-D14A-4D04-807C-1900D3D1EF60}" type="parTrans" cxnId="{CF08FEF1-13F0-4DC7-8B96-40E939043D0D}">
      <dgm:prSet/>
      <dgm:spPr/>
      <dgm:t>
        <a:bodyPr/>
        <a:lstStyle/>
        <a:p>
          <a:endParaRPr lang="en-US"/>
        </a:p>
      </dgm:t>
    </dgm:pt>
    <dgm:pt modelId="{0B4B6D37-AA58-459C-B0CC-DA574614A329}" type="sibTrans" cxnId="{CF08FEF1-13F0-4DC7-8B96-40E939043D0D}">
      <dgm:prSet/>
      <dgm:spPr/>
      <dgm:t>
        <a:bodyPr/>
        <a:lstStyle/>
        <a:p>
          <a:endParaRPr lang="en-US"/>
        </a:p>
      </dgm:t>
    </dgm:pt>
    <dgm:pt modelId="{0FCE07AD-E20E-428C-AC83-4E616C16C26E}">
      <dgm:prSet/>
      <dgm:spPr/>
      <dgm:t>
        <a:bodyPr/>
        <a:lstStyle/>
        <a:p>
          <a:pPr>
            <a:lnSpc>
              <a:spcPct val="100000"/>
            </a:lnSpc>
          </a:pPr>
          <a:r>
            <a:rPr lang="en-US" b="0" i="0" dirty="0">
              <a:latin typeface="Times New Roman" panose="02020603050405020304" pitchFamily="18" charset="0"/>
              <a:cs typeface="Times New Roman" panose="02020603050405020304" pitchFamily="18" charset="0"/>
            </a:rPr>
            <a:t>Useful to identify unsatisfied customer needs and to maximize the value of each customer to the business.</a:t>
          </a:r>
          <a:endParaRPr lang="en-US" dirty="0">
            <a:latin typeface="Times New Roman" panose="02020603050405020304" pitchFamily="18" charset="0"/>
            <a:cs typeface="Times New Roman" panose="02020603050405020304" pitchFamily="18" charset="0"/>
          </a:endParaRPr>
        </a:p>
      </dgm:t>
    </dgm:pt>
    <dgm:pt modelId="{E1FB9695-430C-42CC-A212-C1870D3AEFA6}" type="parTrans" cxnId="{ADD6FCC9-F424-465A-9D4B-567176F0EDC1}">
      <dgm:prSet/>
      <dgm:spPr/>
      <dgm:t>
        <a:bodyPr/>
        <a:lstStyle/>
        <a:p>
          <a:endParaRPr lang="en-US"/>
        </a:p>
      </dgm:t>
    </dgm:pt>
    <dgm:pt modelId="{8AD5081A-5D42-4700-AB54-5D7CEBC3C26B}" type="sibTrans" cxnId="{ADD6FCC9-F424-465A-9D4B-567176F0EDC1}">
      <dgm:prSet/>
      <dgm:spPr/>
      <dgm:t>
        <a:bodyPr/>
        <a:lstStyle/>
        <a:p>
          <a:endParaRPr lang="en-US"/>
        </a:p>
      </dgm:t>
    </dgm:pt>
    <dgm:pt modelId="{59E5D7C7-6BDA-4E97-976B-EC739AF85289}">
      <dgm:prSet/>
      <dgm:spPr/>
      <dgm:t>
        <a:bodyPr/>
        <a:lstStyle/>
        <a:p>
          <a:pPr>
            <a:lnSpc>
              <a:spcPct val="100000"/>
            </a:lnSpc>
          </a:pPr>
          <a:r>
            <a:rPr lang="en-US" dirty="0">
              <a:latin typeface="Times New Roman" panose="02020603050405020304" pitchFamily="18" charset="0"/>
              <a:cs typeface="Times New Roman" panose="02020603050405020304" pitchFamily="18" charset="0"/>
            </a:rPr>
            <a:t>K-Means clustering is an unsupervised machine learning algorithm that divides the given data of customers into the given number of clusters where” is number of predefined clusters.</a:t>
          </a:r>
        </a:p>
      </dgm:t>
    </dgm:pt>
    <dgm:pt modelId="{57068274-F7F7-451B-858E-D7EF3214EACC}" type="parTrans" cxnId="{F588C797-6D9E-4C0E-9BB1-5DA22A194E7A}">
      <dgm:prSet/>
      <dgm:spPr/>
      <dgm:t>
        <a:bodyPr/>
        <a:lstStyle/>
        <a:p>
          <a:endParaRPr lang="en-US"/>
        </a:p>
      </dgm:t>
    </dgm:pt>
    <dgm:pt modelId="{8ED13041-17CD-4B9B-A4E5-00B6021A8664}" type="sibTrans" cxnId="{F588C797-6D9E-4C0E-9BB1-5DA22A194E7A}">
      <dgm:prSet/>
      <dgm:spPr/>
      <dgm:t>
        <a:bodyPr/>
        <a:lstStyle/>
        <a:p>
          <a:endParaRPr lang="en-US"/>
        </a:p>
      </dgm:t>
    </dgm:pt>
    <dgm:pt modelId="{225B38EC-3695-4119-8DFB-C4C90243EAC1}">
      <dgm:prSet/>
      <dgm:spPr/>
      <dgm:t>
        <a:bodyPr/>
        <a:lstStyle/>
        <a:p>
          <a:pPr>
            <a:lnSpc>
              <a:spcPct val="100000"/>
            </a:lnSpc>
          </a:pPr>
          <a:r>
            <a:rPr lang="en-US" b="0" i="0" dirty="0">
              <a:latin typeface="Times New Roman" panose="02020603050405020304" pitchFamily="18" charset="0"/>
              <a:cs typeface="Times New Roman" panose="02020603050405020304" pitchFamily="18" charset="0"/>
            </a:rPr>
            <a:t>It helps to surface insights and groupings that marketers might find difficulty discovering</a:t>
          </a:r>
          <a:endParaRPr lang="en-US" dirty="0">
            <a:latin typeface="Times New Roman" panose="02020603050405020304" pitchFamily="18" charset="0"/>
            <a:cs typeface="Times New Roman" panose="02020603050405020304" pitchFamily="18" charset="0"/>
          </a:endParaRPr>
        </a:p>
      </dgm:t>
    </dgm:pt>
    <dgm:pt modelId="{246BAAB2-256F-4469-9B0C-3F4ECC54FDE4}" type="parTrans" cxnId="{593217F6-3B8C-4899-9F60-1F4F2860CEEB}">
      <dgm:prSet/>
      <dgm:spPr/>
      <dgm:t>
        <a:bodyPr/>
        <a:lstStyle/>
        <a:p>
          <a:endParaRPr lang="en-US"/>
        </a:p>
      </dgm:t>
    </dgm:pt>
    <dgm:pt modelId="{A78A6FF2-BD26-4E3D-97F2-2F332FEB7A9E}" type="sibTrans" cxnId="{593217F6-3B8C-4899-9F60-1F4F2860CEEB}">
      <dgm:prSet/>
      <dgm:spPr/>
      <dgm:t>
        <a:bodyPr/>
        <a:lstStyle/>
        <a:p>
          <a:endParaRPr lang="en-US"/>
        </a:p>
      </dgm:t>
    </dgm:pt>
    <dgm:pt modelId="{391674B4-779A-43BA-AC18-E9006A6CC434}">
      <dgm:prSet/>
      <dgm:spPr/>
      <dgm:t>
        <a:bodyPr/>
        <a:lstStyle/>
        <a:p>
          <a:pPr>
            <a:lnSpc>
              <a:spcPct val="100000"/>
            </a:lnSpc>
          </a:pPr>
          <a:r>
            <a:rPr lang="en-US" dirty="0">
              <a:latin typeface="Times New Roman" panose="02020603050405020304" pitchFamily="18" charset="0"/>
              <a:cs typeface="Times New Roman" panose="02020603050405020304" pitchFamily="18" charset="0"/>
            </a:rPr>
            <a:t>It is a centroid based algorithm, and the idea is to reduce the distance between the data points and their respective cluster centroid.</a:t>
          </a:r>
        </a:p>
      </dgm:t>
    </dgm:pt>
    <dgm:pt modelId="{3B9DFF2D-2EAC-459B-B821-5FAF87FC8E2A}" type="parTrans" cxnId="{5ECA6513-CDB7-4E45-B844-41E337B03689}">
      <dgm:prSet/>
      <dgm:spPr/>
      <dgm:t>
        <a:bodyPr/>
        <a:lstStyle/>
        <a:p>
          <a:endParaRPr lang="en-US"/>
        </a:p>
      </dgm:t>
    </dgm:pt>
    <dgm:pt modelId="{F50FFF6E-1689-414A-98FF-3B2AF0C1C90E}" type="sibTrans" cxnId="{5ECA6513-CDB7-4E45-B844-41E337B03689}">
      <dgm:prSet/>
      <dgm:spPr/>
      <dgm:t>
        <a:bodyPr/>
        <a:lstStyle/>
        <a:p>
          <a:endParaRPr lang="en-US"/>
        </a:p>
      </dgm:t>
    </dgm:pt>
    <dgm:pt modelId="{89A01A2C-BCAE-4006-8918-A56D1DCD7467}" type="pres">
      <dgm:prSet presAssocID="{C7B8FCC5-4D31-495A-9435-4034568E72AD}" presName="root" presStyleCnt="0">
        <dgm:presLayoutVars>
          <dgm:dir/>
          <dgm:resizeHandles val="exact"/>
        </dgm:presLayoutVars>
      </dgm:prSet>
      <dgm:spPr/>
    </dgm:pt>
    <dgm:pt modelId="{F148FCDE-F3D6-44D5-ABE1-A10AA38974CF}" type="pres">
      <dgm:prSet presAssocID="{5D9F6EA6-17BE-4FA9-BC9F-6ADA7BDC16E2}" presName="compNode" presStyleCnt="0"/>
      <dgm:spPr/>
    </dgm:pt>
    <dgm:pt modelId="{1F3E9801-BCDA-423E-8699-4A522587566B}" type="pres">
      <dgm:prSet presAssocID="{5D9F6EA6-17BE-4FA9-BC9F-6ADA7BDC16E2}" presName="bgRect" presStyleLbl="bgShp" presStyleIdx="0" presStyleCnt="5"/>
      <dgm:spPr/>
    </dgm:pt>
    <dgm:pt modelId="{9B36BE25-1E45-49F4-B3BF-5DED2F33F71C}" type="pres">
      <dgm:prSet presAssocID="{5D9F6EA6-17BE-4FA9-BC9F-6ADA7BDC16E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lter"/>
        </a:ext>
      </dgm:extLst>
    </dgm:pt>
    <dgm:pt modelId="{3C9FD65D-96C9-437E-9DA2-5B24D97E6BB1}" type="pres">
      <dgm:prSet presAssocID="{5D9F6EA6-17BE-4FA9-BC9F-6ADA7BDC16E2}" presName="spaceRect" presStyleCnt="0"/>
      <dgm:spPr/>
    </dgm:pt>
    <dgm:pt modelId="{2EB53C9C-16EA-4F46-8CD7-3994CB26D81D}" type="pres">
      <dgm:prSet presAssocID="{5D9F6EA6-17BE-4FA9-BC9F-6ADA7BDC16E2}" presName="parTx" presStyleLbl="revTx" presStyleIdx="0" presStyleCnt="5">
        <dgm:presLayoutVars>
          <dgm:chMax val="0"/>
          <dgm:chPref val="0"/>
        </dgm:presLayoutVars>
      </dgm:prSet>
      <dgm:spPr/>
    </dgm:pt>
    <dgm:pt modelId="{0F8FF863-7011-4210-8C68-A8297BC9D560}" type="pres">
      <dgm:prSet presAssocID="{0B4B6D37-AA58-459C-B0CC-DA574614A329}" presName="sibTrans" presStyleCnt="0"/>
      <dgm:spPr/>
    </dgm:pt>
    <dgm:pt modelId="{94697163-BF19-4533-B142-3791AB6130E2}" type="pres">
      <dgm:prSet presAssocID="{0FCE07AD-E20E-428C-AC83-4E616C16C26E}" presName="compNode" presStyleCnt="0"/>
      <dgm:spPr/>
    </dgm:pt>
    <dgm:pt modelId="{F0AECDB4-C3EC-4A51-8F03-D87F4B2122D0}" type="pres">
      <dgm:prSet presAssocID="{0FCE07AD-E20E-428C-AC83-4E616C16C26E}" presName="bgRect" presStyleLbl="bgShp" presStyleIdx="1" presStyleCnt="5"/>
      <dgm:spPr/>
    </dgm:pt>
    <dgm:pt modelId="{7FD42ABF-D893-4517-86E1-DD705E944BDC}" type="pres">
      <dgm:prSet presAssocID="{0FCE07AD-E20E-428C-AC83-4E616C16C26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llar"/>
        </a:ext>
      </dgm:extLst>
    </dgm:pt>
    <dgm:pt modelId="{B5310BD8-EADB-4216-A4A4-E6A1271EA642}" type="pres">
      <dgm:prSet presAssocID="{0FCE07AD-E20E-428C-AC83-4E616C16C26E}" presName="spaceRect" presStyleCnt="0"/>
      <dgm:spPr/>
    </dgm:pt>
    <dgm:pt modelId="{4DE53E9F-CE1F-48CA-8D11-7837ABC83CCD}" type="pres">
      <dgm:prSet presAssocID="{0FCE07AD-E20E-428C-AC83-4E616C16C26E}" presName="parTx" presStyleLbl="revTx" presStyleIdx="1" presStyleCnt="5">
        <dgm:presLayoutVars>
          <dgm:chMax val="0"/>
          <dgm:chPref val="0"/>
        </dgm:presLayoutVars>
      </dgm:prSet>
      <dgm:spPr/>
    </dgm:pt>
    <dgm:pt modelId="{CA1591BB-E090-4067-8E94-3C7FB5E59065}" type="pres">
      <dgm:prSet presAssocID="{8AD5081A-5D42-4700-AB54-5D7CEBC3C26B}" presName="sibTrans" presStyleCnt="0"/>
      <dgm:spPr/>
    </dgm:pt>
    <dgm:pt modelId="{FAED4485-DD96-44AE-9BC5-B834FD2D5924}" type="pres">
      <dgm:prSet presAssocID="{59E5D7C7-6BDA-4E97-976B-EC739AF85289}" presName="compNode" presStyleCnt="0"/>
      <dgm:spPr/>
    </dgm:pt>
    <dgm:pt modelId="{2329A517-C864-49B9-94D1-E1DC2BAAA19B}" type="pres">
      <dgm:prSet presAssocID="{59E5D7C7-6BDA-4E97-976B-EC739AF85289}" presName="bgRect" presStyleLbl="bgShp" presStyleIdx="2" presStyleCnt="5"/>
      <dgm:spPr/>
    </dgm:pt>
    <dgm:pt modelId="{5FEFE016-9097-41F7-ABD0-1EABE63F45B1}" type="pres">
      <dgm:prSet presAssocID="{59E5D7C7-6BDA-4E97-976B-EC739AF8528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7315F040-FEAB-4EB4-87DE-95B9AD54640A}" type="pres">
      <dgm:prSet presAssocID="{59E5D7C7-6BDA-4E97-976B-EC739AF85289}" presName="spaceRect" presStyleCnt="0"/>
      <dgm:spPr/>
    </dgm:pt>
    <dgm:pt modelId="{704738D9-C711-4173-9F71-5C8483507DD0}" type="pres">
      <dgm:prSet presAssocID="{59E5D7C7-6BDA-4E97-976B-EC739AF85289}" presName="parTx" presStyleLbl="revTx" presStyleIdx="2" presStyleCnt="5">
        <dgm:presLayoutVars>
          <dgm:chMax val="0"/>
          <dgm:chPref val="0"/>
        </dgm:presLayoutVars>
      </dgm:prSet>
      <dgm:spPr/>
    </dgm:pt>
    <dgm:pt modelId="{42E7532F-2878-4A87-B5E9-A07C6689B691}" type="pres">
      <dgm:prSet presAssocID="{8ED13041-17CD-4B9B-A4E5-00B6021A8664}" presName="sibTrans" presStyleCnt="0"/>
      <dgm:spPr/>
    </dgm:pt>
    <dgm:pt modelId="{5028C9B0-F4B5-4056-BB9A-AEB0360071B7}" type="pres">
      <dgm:prSet presAssocID="{225B38EC-3695-4119-8DFB-C4C90243EAC1}" presName="compNode" presStyleCnt="0"/>
      <dgm:spPr/>
    </dgm:pt>
    <dgm:pt modelId="{47808941-67ED-4F56-AEA0-ED6B1189DD87}" type="pres">
      <dgm:prSet presAssocID="{225B38EC-3695-4119-8DFB-C4C90243EAC1}" presName="bgRect" presStyleLbl="bgShp" presStyleIdx="3" presStyleCnt="5"/>
      <dgm:spPr/>
    </dgm:pt>
    <dgm:pt modelId="{A5D4BACE-3EAC-48AC-BC74-26B2B4F2D9F8}" type="pres">
      <dgm:prSet presAssocID="{225B38EC-3695-4119-8DFB-C4C90243EAC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F0A3018F-CB79-4F29-AB35-19BE700F6500}" type="pres">
      <dgm:prSet presAssocID="{225B38EC-3695-4119-8DFB-C4C90243EAC1}" presName="spaceRect" presStyleCnt="0"/>
      <dgm:spPr/>
    </dgm:pt>
    <dgm:pt modelId="{23DEE10F-DFBB-4D5A-B694-CEFDC01CD3E6}" type="pres">
      <dgm:prSet presAssocID="{225B38EC-3695-4119-8DFB-C4C90243EAC1}" presName="parTx" presStyleLbl="revTx" presStyleIdx="3" presStyleCnt="5">
        <dgm:presLayoutVars>
          <dgm:chMax val="0"/>
          <dgm:chPref val="0"/>
        </dgm:presLayoutVars>
      </dgm:prSet>
      <dgm:spPr/>
    </dgm:pt>
    <dgm:pt modelId="{EAC594B8-CF18-409A-A9DF-CB25818E1DF4}" type="pres">
      <dgm:prSet presAssocID="{A78A6FF2-BD26-4E3D-97F2-2F332FEB7A9E}" presName="sibTrans" presStyleCnt="0"/>
      <dgm:spPr/>
    </dgm:pt>
    <dgm:pt modelId="{E43C2033-5BA6-44A8-BF05-9249A45FE5EC}" type="pres">
      <dgm:prSet presAssocID="{391674B4-779A-43BA-AC18-E9006A6CC434}" presName="compNode" presStyleCnt="0"/>
      <dgm:spPr/>
    </dgm:pt>
    <dgm:pt modelId="{48B01DD4-406A-4E89-BDC3-7D4982B9C784}" type="pres">
      <dgm:prSet presAssocID="{391674B4-779A-43BA-AC18-E9006A6CC434}" presName="bgRect" presStyleLbl="bgShp" presStyleIdx="4" presStyleCnt="5"/>
      <dgm:spPr/>
    </dgm:pt>
    <dgm:pt modelId="{6C3D3D7D-DBE7-45E0-A2EE-2BF2E44E4C72}" type="pres">
      <dgm:prSet presAssocID="{391674B4-779A-43BA-AC18-E9006A6CC43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51C0B532-030B-459C-BFBE-B0EC53173D18}" type="pres">
      <dgm:prSet presAssocID="{391674B4-779A-43BA-AC18-E9006A6CC434}" presName="spaceRect" presStyleCnt="0"/>
      <dgm:spPr/>
    </dgm:pt>
    <dgm:pt modelId="{0B34C372-4308-4ED5-A921-D9BBFAC5B5E3}" type="pres">
      <dgm:prSet presAssocID="{391674B4-779A-43BA-AC18-E9006A6CC434}" presName="parTx" presStyleLbl="revTx" presStyleIdx="4" presStyleCnt="5">
        <dgm:presLayoutVars>
          <dgm:chMax val="0"/>
          <dgm:chPref val="0"/>
        </dgm:presLayoutVars>
      </dgm:prSet>
      <dgm:spPr/>
    </dgm:pt>
  </dgm:ptLst>
  <dgm:cxnLst>
    <dgm:cxn modelId="{AE0A9012-23AE-4657-A1FF-D23F4B1E35A7}" type="presOf" srcId="{5D9F6EA6-17BE-4FA9-BC9F-6ADA7BDC16E2}" destId="{2EB53C9C-16EA-4F46-8CD7-3994CB26D81D}" srcOrd="0" destOrd="0" presId="urn:microsoft.com/office/officeart/2018/2/layout/IconVerticalSolidList"/>
    <dgm:cxn modelId="{5ECA6513-CDB7-4E45-B844-41E337B03689}" srcId="{C7B8FCC5-4D31-495A-9435-4034568E72AD}" destId="{391674B4-779A-43BA-AC18-E9006A6CC434}" srcOrd="4" destOrd="0" parTransId="{3B9DFF2D-2EAC-459B-B821-5FAF87FC8E2A}" sibTransId="{F50FFF6E-1689-414A-98FF-3B2AF0C1C90E}"/>
    <dgm:cxn modelId="{480CB339-E699-4874-8BD5-3691CE1543C2}" type="presOf" srcId="{0FCE07AD-E20E-428C-AC83-4E616C16C26E}" destId="{4DE53E9F-CE1F-48CA-8D11-7837ABC83CCD}" srcOrd="0" destOrd="0" presId="urn:microsoft.com/office/officeart/2018/2/layout/IconVerticalSolidList"/>
    <dgm:cxn modelId="{0B38C54F-2E3F-4DB7-9E37-9332076E9C74}" type="presOf" srcId="{391674B4-779A-43BA-AC18-E9006A6CC434}" destId="{0B34C372-4308-4ED5-A921-D9BBFAC5B5E3}" srcOrd="0" destOrd="0" presId="urn:microsoft.com/office/officeart/2018/2/layout/IconVerticalSolidList"/>
    <dgm:cxn modelId="{97E1A493-9F75-4103-B552-863ED84857D8}" type="presOf" srcId="{59E5D7C7-6BDA-4E97-976B-EC739AF85289}" destId="{704738D9-C711-4173-9F71-5C8483507DD0}" srcOrd="0" destOrd="0" presId="urn:microsoft.com/office/officeart/2018/2/layout/IconVerticalSolidList"/>
    <dgm:cxn modelId="{F588C797-6D9E-4C0E-9BB1-5DA22A194E7A}" srcId="{C7B8FCC5-4D31-495A-9435-4034568E72AD}" destId="{59E5D7C7-6BDA-4E97-976B-EC739AF85289}" srcOrd="2" destOrd="0" parTransId="{57068274-F7F7-451B-858E-D7EF3214EACC}" sibTransId="{8ED13041-17CD-4B9B-A4E5-00B6021A8664}"/>
    <dgm:cxn modelId="{DB1B739C-0E5B-4AE1-B26B-92AB43AD6712}" type="presOf" srcId="{225B38EC-3695-4119-8DFB-C4C90243EAC1}" destId="{23DEE10F-DFBB-4D5A-B694-CEFDC01CD3E6}" srcOrd="0" destOrd="0" presId="urn:microsoft.com/office/officeart/2018/2/layout/IconVerticalSolidList"/>
    <dgm:cxn modelId="{3D4C1AB8-AAA0-4779-9527-C98E6B31B575}" type="presOf" srcId="{C7B8FCC5-4D31-495A-9435-4034568E72AD}" destId="{89A01A2C-BCAE-4006-8918-A56D1DCD7467}" srcOrd="0" destOrd="0" presId="urn:microsoft.com/office/officeart/2018/2/layout/IconVerticalSolidList"/>
    <dgm:cxn modelId="{ADD6FCC9-F424-465A-9D4B-567176F0EDC1}" srcId="{C7B8FCC5-4D31-495A-9435-4034568E72AD}" destId="{0FCE07AD-E20E-428C-AC83-4E616C16C26E}" srcOrd="1" destOrd="0" parTransId="{E1FB9695-430C-42CC-A212-C1870D3AEFA6}" sibTransId="{8AD5081A-5D42-4700-AB54-5D7CEBC3C26B}"/>
    <dgm:cxn modelId="{CF08FEF1-13F0-4DC7-8B96-40E939043D0D}" srcId="{C7B8FCC5-4D31-495A-9435-4034568E72AD}" destId="{5D9F6EA6-17BE-4FA9-BC9F-6ADA7BDC16E2}" srcOrd="0" destOrd="0" parTransId="{A6FC2E7D-D14A-4D04-807C-1900D3D1EF60}" sibTransId="{0B4B6D37-AA58-459C-B0CC-DA574614A329}"/>
    <dgm:cxn modelId="{593217F6-3B8C-4899-9F60-1F4F2860CEEB}" srcId="{C7B8FCC5-4D31-495A-9435-4034568E72AD}" destId="{225B38EC-3695-4119-8DFB-C4C90243EAC1}" srcOrd="3" destOrd="0" parTransId="{246BAAB2-256F-4469-9B0C-3F4ECC54FDE4}" sibTransId="{A78A6FF2-BD26-4E3D-97F2-2F332FEB7A9E}"/>
    <dgm:cxn modelId="{6D4C74B2-7D2B-4EAB-9AC7-5FF3A13956A3}" type="presParOf" srcId="{89A01A2C-BCAE-4006-8918-A56D1DCD7467}" destId="{F148FCDE-F3D6-44D5-ABE1-A10AA38974CF}" srcOrd="0" destOrd="0" presId="urn:microsoft.com/office/officeart/2018/2/layout/IconVerticalSolidList"/>
    <dgm:cxn modelId="{CD64D855-90EE-414A-9719-1AFE452E4AFD}" type="presParOf" srcId="{F148FCDE-F3D6-44D5-ABE1-A10AA38974CF}" destId="{1F3E9801-BCDA-423E-8699-4A522587566B}" srcOrd="0" destOrd="0" presId="urn:microsoft.com/office/officeart/2018/2/layout/IconVerticalSolidList"/>
    <dgm:cxn modelId="{051F3920-3974-4816-83F8-A8801B478C63}" type="presParOf" srcId="{F148FCDE-F3D6-44D5-ABE1-A10AA38974CF}" destId="{9B36BE25-1E45-49F4-B3BF-5DED2F33F71C}" srcOrd="1" destOrd="0" presId="urn:microsoft.com/office/officeart/2018/2/layout/IconVerticalSolidList"/>
    <dgm:cxn modelId="{95CD7398-5D9F-48BB-9E68-E12FEAD6B2AC}" type="presParOf" srcId="{F148FCDE-F3D6-44D5-ABE1-A10AA38974CF}" destId="{3C9FD65D-96C9-437E-9DA2-5B24D97E6BB1}" srcOrd="2" destOrd="0" presId="urn:microsoft.com/office/officeart/2018/2/layout/IconVerticalSolidList"/>
    <dgm:cxn modelId="{6BB7CFA2-937D-4F18-916C-3043332ECB02}" type="presParOf" srcId="{F148FCDE-F3D6-44D5-ABE1-A10AA38974CF}" destId="{2EB53C9C-16EA-4F46-8CD7-3994CB26D81D}" srcOrd="3" destOrd="0" presId="urn:microsoft.com/office/officeart/2018/2/layout/IconVerticalSolidList"/>
    <dgm:cxn modelId="{87A5FC2A-E66D-44C8-9E1B-49B2442F41FF}" type="presParOf" srcId="{89A01A2C-BCAE-4006-8918-A56D1DCD7467}" destId="{0F8FF863-7011-4210-8C68-A8297BC9D560}" srcOrd="1" destOrd="0" presId="urn:microsoft.com/office/officeart/2018/2/layout/IconVerticalSolidList"/>
    <dgm:cxn modelId="{CE543AE1-DD8C-4A2F-A94B-986A758DDF53}" type="presParOf" srcId="{89A01A2C-BCAE-4006-8918-A56D1DCD7467}" destId="{94697163-BF19-4533-B142-3791AB6130E2}" srcOrd="2" destOrd="0" presId="urn:microsoft.com/office/officeart/2018/2/layout/IconVerticalSolidList"/>
    <dgm:cxn modelId="{9ADEF0D6-F0C3-4005-A5B0-63F45CC50715}" type="presParOf" srcId="{94697163-BF19-4533-B142-3791AB6130E2}" destId="{F0AECDB4-C3EC-4A51-8F03-D87F4B2122D0}" srcOrd="0" destOrd="0" presId="urn:microsoft.com/office/officeart/2018/2/layout/IconVerticalSolidList"/>
    <dgm:cxn modelId="{B104A811-4E61-41AD-9292-CC7C6499B4CB}" type="presParOf" srcId="{94697163-BF19-4533-B142-3791AB6130E2}" destId="{7FD42ABF-D893-4517-86E1-DD705E944BDC}" srcOrd="1" destOrd="0" presId="urn:microsoft.com/office/officeart/2018/2/layout/IconVerticalSolidList"/>
    <dgm:cxn modelId="{D48EF42B-0C6D-4FFA-8399-057E7BB7D430}" type="presParOf" srcId="{94697163-BF19-4533-B142-3791AB6130E2}" destId="{B5310BD8-EADB-4216-A4A4-E6A1271EA642}" srcOrd="2" destOrd="0" presId="urn:microsoft.com/office/officeart/2018/2/layout/IconVerticalSolidList"/>
    <dgm:cxn modelId="{922A8697-15EC-42D5-9470-D559F032FC09}" type="presParOf" srcId="{94697163-BF19-4533-B142-3791AB6130E2}" destId="{4DE53E9F-CE1F-48CA-8D11-7837ABC83CCD}" srcOrd="3" destOrd="0" presId="urn:microsoft.com/office/officeart/2018/2/layout/IconVerticalSolidList"/>
    <dgm:cxn modelId="{3914376B-ED6F-4B2E-B658-AD2280EBEDF7}" type="presParOf" srcId="{89A01A2C-BCAE-4006-8918-A56D1DCD7467}" destId="{CA1591BB-E090-4067-8E94-3C7FB5E59065}" srcOrd="3" destOrd="0" presId="urn:microsoft.com/office/officeart/2018/2/layout/IconVerticalSolidList"/>
    <dgm:cxn modelId="{83EB43CC-5F6A-4E84-9EA5-0ACF1B0CB755}" type="presParOf" srcId="{89A01A2C-BCAE-4006-8918-A56D1DCD7467}" destId="{FAED4485-DD96-44AE-9BC5-B834FD2D5924}" srcOrd="4" destOrd="0" presId="urn:microsoft.com/office/officeart/2018/2/layout/IconVerticalSolidList"/>
    <dgm:cxn modelId="{F7C8103A-E9A3-4BB5-B276-E804938185FB}" type="presParOf" srcId="{FAED4485-DD96-44AE-9BC5-B834FD2D5924}" destId="{2329A517-C864-49B9-94D1-E1DC2BAAA19B}" srcOrd="0" destOrd="0" presId="urn:microsoft.com/office/officeart/2018/2/layout/IconVerticalSolidList"/>
    <dgm:cxn modelId="{2FE77816-EB0B-4D32-8EA5-E747A151D535}" type="presParOf" srcId="{FAED4485-DD96-44AE-9BC5-B834FD2D5924}" destId="{5FEFE016-9097-41F7-ABD0-1EABE63F45B1}" srcOrd="1" destOrd="0" presId="urn:microsoft.com/office/officeart/2018/2/layout/IconVerticalSolidList"/>
    <dgm:cxn modelId="{10616095-53D6-4575-8CED-F326288515C9}" type="presParOf" srcId="{FAED4485-DD96-44AE-9BC5-B834FD2D5924}" destId="{7315F040-FEAB-4EB4-87DE-95B9AD54640A}" srcOrd="2" destOrd="0" presId="urn:microsoft.com/office/officeart/2018/2/layout/IconVerticalSolidList"/>
    <dgm:cxn modelId="{058A2988-57D5-4B52-815D-DD6966B6960F}" type="presParOf" srcId="{FAED4485-DD96-44AE-9BC5-B834FD2D5924}" destId="{704738D9-C711-4173-9F71-5C8483507DD0}" srcOrd="3" destOrd="0" presId="urn:microsoft.com/office/officeart/2018/2/layout/IconVerticalSolidList"/>
    <dgm:cxn modelId="{6C50B608-244A-427E-87EC-22D5D9964DF6}" type="presParOf" srcId="{89A01A2C-BCAE-4006-8918-A56D1DCD7467}" destId="{42E7532F-2878-4A87-B5E9-A07C6689B691}" srcOrd="5" destOrd="0" presId="urn:microsoft.com/office/officeart/2018/2/layout/IconVerticalSolidList"/>
    <dgm:cxn modelId="{2FF2BA53-1D26-4ADB-90B2-202FC9C440CB}" type="presParOf" srcId="{89A01A2C-BCAE-4006-8918-A56D1DCD7467}" destId="{5028C9B0-F4B5-4056-BB9A-AEB0360071B7}" srcOrd="6" destOrd="0" presId="urn:microsoft.com/office/officeart/2018/2/layout/IconVerticalSolidList"/>
    <dgm:cxn modelId="{E4C4D1A7-E915-4A00-B444-FCD5D4966CDD}" type="presParOf" srcId="{5028C9B0-F4B5-4056-BB9A-AEB0360071B7}" destId="{47808941-67ED-4F56-AEA0-ED6B1189DD87}" srcOrd="0" destOrd="0" presId="urn:microsoft.com/office/officeart/2018/2/layout/IconVerticalSolidList"/>
    <dgm:cxn modelId="{457FDB5B-287B-46CB-BE91-476CE8337271}" type="presParOf" srcId="{5028C9B0-F4B5-4056-BB9A-AEB0360071B7}" destId="{A5D4BACE-3EAC-48AC-BC74-26B2B4F2D9F8}" srcOrd="1" destOrd="0" presId="urn:microsoft.com/office/officeart/2018/2/layout/IconVerticalSolidList"/>
    <dgm:cxn modelId="{84889B17-AE29-42B0-B1E9-E57DD477ECF8}" type="presParOf" srcId="{5028C9B0-F4B5-4056-BB9A-AEB0360071B7}" destId="{F0A3018F-CB79-4F29-AB35-19BE700F6500}" srcOrd="2" destOrd="0" presId="urn:microsoft.com/office/officeart/2018/2/layout/IconVerticalSolidList"/>
    <dgm:cxn modelId="{BB65B6FE-93EA-4F31-AB41-69E96C216448}" type="presParOf" srcId="{5028C9B0-F4B5-4056-BB9A-AEB0360071B7}" destId="{23DEE10F-DFBB-4D5A-B694-CEFDC01CD3E6}" srcOrd="3" destOrd="0" presId="urn:microsoft.com/office/officeart/2018/2/layout/IconVerticalSolidList"/>
    <dgm:cxn modelId="{3F023498-0007-4A6C-8392-639BA900C752}" type="presParOf" srcId="{89A01A2C-BCAE-4006-8918-A56D1DCD7467}" destId="{EAC594B8-CF18-409A-A9DF-CB25818E1DF4}" srcOrd="7" destOrd="0" presId="urn:microsoft.com/office/officeart/2018/2/layout/IconVerticalSolidList"/>
    <dgm:cxn modelId="{2E1722E5-4ACD-411B-B56F-28C343DA2D9F}" type="presParOf" srcId="{89A01A2C-BCAE-4006-8918-A56D1DCD7467}" destId="{E43C2033-5BA6-44A8-BF05-9249A45FE5EC}" srcOrd="8" destOrd="0" presId="urn:microsoft.com/office/officeart/2018/2/layout/IconVerticalSolidList"/>
    <dgm:cxn modelId="{85F4A06A-1D02-404B-9905-559B33F471C9}" type="presParOf" srcId="{E43C2033-5BA6-44A8-BF05-9249A45FE5EC}" destId="{48B01DD4-406A-4E89-BDC3-7D4982B9C784}" srcOrd="0" destOrd="0" presId="urn:microsoft.com/office/officeart/2018/2/layout/IconVerticalSolidList"/>
    <dgm:cxn modelId="{BCCE57DB-8C8E-4DB8-A3F5-2679E2675921}" type="presParOf" srcId="{E43C2033-5BA6-44A8-BF05-9249A45FE5EC}" destId="{6C3D3D7D-DBE7-45E0-A2EE-2BF2E44E4C72}" srcOrd="1" destOrd="0" presId="urn:microsoft.com/office/officeart/2018/2/layout/IconVerticalSolidList"/>
    <dgm:cxn modelId="{713C01A7-E2A3-4D2A-BC39-B5C8A5B5B6A5}" type="presParOf" srcId="{E43C2033-5BA6-44A8-BF05-9249A45FE5EC}" destId="{51C0B532-030B-459C-BFBE-B0EC53173D18}" srcOrd="2" destOrd="0" presId="urn:microsoft.com/office/officeart/2018/2/layout/IconVerticalSolidList"/>
    <dgm:cxn modelId="{01AB51A5-3336-4DF5-80ED-CFD23D593B37}" type="presParOf" srcId="{E43C2033-5BA6-44A8-BF05-9249A45FE5EC}" destId="{0B34C372-4308-4ED5-A921-D9BBFAC5B5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16E721-75CC-4E32-80BC-6D909AC55986}" type="doc">
      <dgm:prSet loTypeId="urn:microsoft.com/office/officeart/2005/8/layout/cycle3" loCatId="cycle" qsTypeId="urn:microsoft.com/office/officeart/2005/8/quickstyle/simple3" qsCatId="simple" csTypeId="urn:microsoft.com/office/officeart/2005/8/colors/colorful5" csCatId="colorful" phldr="1"/>
      <dgm:spPr/>
      <dgm:t>
        <a:bodyPr/>
        <a:lstStyle/>
        <a:p>
          <a:endParaRPr lang="en-US"/>
        </a:p>
      </dgm:t>
    </dgm:pt>
    <dgm:pt modelId="{5909C367-6A90-44F5-944C-0FFF42607D68}">
      <dgm:prSet phldrT="[Text]" custT="1"/>
      <dgm:spPr>
        <a:solidFill>
          <a:schemeClr val="accent2">
            <a:lumMod val="40000"/>
            <a:lumOff val="60000"/>
          </a:schemeClr>
        </a:solidFill>
      </dgm:spPr>
      <dgm:t>
        <a:bodyPr/>
        <a:lstStyle/>
        <a:p>
          <a:pPr marL="0" lvl="0" indent="0" algn="l" defTabSz="800100">
            <a:lnSpc>
              <a:spcPct val="90000"/>
            </a:lnSpc>
            <a:spcBef>
              <a:spcPct val="0"/>
            </a:spcBef>
            <a:spcAft>
              <a:spcPct val="35000"/>
            </a:spcAft>
            <a:buNone/>
          </a:pPr>
          <a:r>
            <a:rPr lang="en-US" sz="1400" b="1" kern="1200" dirty="0">
              <a:solidFill>
                <a:srgbClr val="000000"/>
              </a:solidFill>
              <a:latin typeface="Times New Roman" panose="02020603050405020304" pitchFamily="18" charset="0"/>
              <a:ea typeface="+mn-ea"/>
              <a:cs typeface="Times New Roman" panose="02020603050405020304" pitchFamily="18" charset="0"/>
            </a:rPr>
            <a:t>Data Load from DB &amp; Feature Selection:</a:t>
          </a:r>
        </a:p>
        <a:p>
          <a:pPr marL="0" lvl="0" algn="ctr" defTabSz="800100">
            <a:lnSpc>
              <a:spcPct val="90000"/>
            </a:lnSpc>
            <a:spcBef>
              <a:spcPct val="0"/>
            </a:spcBef>
            <a:spcAft>
              <a:spcPct val="35000"/>
            </a:spcAft>
            <a:buNone/>
          </a:pPr>
          <a:r>
            <a:rPr lang="en-US" sz="1400" kern="1200" dirty="0">
              <a:solidFill>
                <a:srgbClr val="000000"/>
              </a:solidFill>
              <a:latin typeface="Times New Roman" panose="02020603050405020304" pitchFamily="18" charset="0"/>
              <a:ea typeface="+mn-ea"/>
              <a:cs typeface="Times New Roman" panose="02020603050405020304" pitchFamily="18" charset="0"/>
              <a:sym typeface="Arial"/>
            </a:rPr>
            <a:t>product_name, aisle_name, department_name, </a:t>
          </a:r>
          <a:r>
            <a:rPr lang="en-US" sz="1400" kern="1200" dirty="0">
              <a:solidFill>
                <a:srgbClr val="000000"/>
              </a:solidFill>
              <a:latin typeface="Times New Roman" panose="02020603050405020304" pitchFamily="18" charset="0"/>
              <a:ea typeface="+mn-ea"/>
              <a:cs typeface="Times New Roman" panose="02020603050405020304" pitchFamily="18" charset="0"/>
            </a:rPr>
            <a:t>order_dow, order_hour_of_day, days_since_prior, reordered.</a:t>
          </a:r>
        </a:p>
        <a:p>
          <a:pPr marL="0" lvl="0" algn="ctr" defTabSz="800100">
            <a:lnSpc>
              <a:spcPct val="90000"/>
            </a:lnSpc>
            <a:spcBef>
              <a:spcPct val="0"/>
            </a:spcBef>
            <a:spcAft>
              <a:spcPct val="35000"/>
            </a:spcAft>
            <a:buNone/>
          </a:pPr>
          <a:endParaRPr lang="en-US" sz="1100" kern="1200" dirty="0"/>
        </a:p>
      </dgm:t>
    </dgm:pt>
    <dgm:pt modelId="{21B08741-4BDB-4493-A20B-B8D9D0602201}" type="parTrans" cxnId="{7C98887B-7D4C-4022-B155-5938467F96E6}">
      <dgm:prSet/>
      <dgm:spPr/>
      <dgm:t>
        <a:bodyPr/>
        <a:lstStyle/>
        <a:p>
          <a:endParaRPr lang="en-US"/>
        </a:p>
      </dgm:t>
    </dgm:pt>
    <dgm:pt modelId="{49D97F31-A20A-4D7D-ACA0-890DFDD472A2}" type="sibTrans" cxnId="{7C98887B-7D4C-4022-B155-5938467F96E6}">
      <dgm:prSet/>
      <dgm:spPr/>
      <dgm:t>
        <a:bodyPr/>
        <a:lstStyle/>
        <a:p>
          <a:endParaRPr lang="en-US"/>
        </a:p>
      </dgm:t>
    </dgm:pt>
    <dgm:pt modelId="{DEBB94BE-E34E-4E4C-8A37-990BDCAF05E8}">
      <dgm:prSet phldrT="[Text]" custT="1"/>
      <dgm:spPr>
        <a:solidFill>
          <a:schemeClr val="accent3">
            <a:lumMod val="20000"/>
            <a:lumOff val="80000"/>
          </a:schemeClr>
        </a:solidFill>
      </dgm:spPr>
      <dgm:t>
        <a:bodyPr/>
        <a:lstStyle/>
        <a:p>
          <a:pPr marL="0" lvl="0" indent="0" algn="ctr" defTabSz="800100">
            <a:lnSpc>
              <a:spcPct val="90000"/>
            </a:lnSpc>
            <a:spcBef>
              <a:spcPct val="0"/>
            </a:spcBef>
            <a:spcAft>
              <a:spcPct val="35000"/>
            </a:spcAft>
            <a:buNone/>
          </a:pPr>
          <a:r>
            <a:rPr lang="en-US" sz="1800" b="1" kern="1200" dirty="0">
              <a:solidFill>
                <a:srgbClr val="000000"/>
              </a:solidFill>
              <a:latin typeface="Times New Roman" panose="02020603050405020304" pitchFamily="18" charset="0"/>
              <a:ea typeface="+mn-ea"/>
              <a:cs typeface="Times New Roman" panose="02020603050405020304" pitchFamily="18" charset="0"/>
            </a:rPr>
            <a:t>Data Processing:</a:t>
          </a:r>
        </a:p>
        <a:p>
          <a:pPr marL="0" lvl="0" algn="l" defTabSz="8001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1</a:t>
          </a:r>
          <a:r>
            <a:rPr lang="en-US" sz="1400" kern="1200" dirty="0">
              <a:latin typeface="Times New Roman" panose="02020603050405020304" pitchFamily="18" charset="0"/>
              <a:cs typeface="Times New Roman" panose="02020603050405020304" pitchFamily="18" charset="0"/>
            </a:rPr>
            <a:t>. Handling Categorical Data: String Indexer &amp; One Hot Encoding from spark ML Lib </a:t>
          </a:r>
        </a:p>
        <a:p>
          <a:pPr marL="0" lvl="0" algn="l" defTabSz="8001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2. Handling Numerical Data : Using Imputer</a:t>
          </a:r>
        </a:p>
        <a:p>
          <a:pPr marL="0" lvl="0" algn="l" defTabSz="8001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 3. Vector Assembler for obtaining features</a:t>
          </a:r>
          <a:r>
            <a:rPr lang="en-US" sz="1400" kern="1200" dirty="0"/>
            <a:t>.</a:t>
          </a:r>
        </a:p>
      </dgm:t>
    </dgm:pt>
    <dgm:pt modelId="{216205F3-B680-4539-BD78-1CAE906D2EB5}" type="parTrans" cxnId="{0C64BF9E-0BDD-4B4F-BAE6-F0B1CE3FF157}">
      <dgm:prSet/>
      <dgm:spPr/>
      <dgm:t>
        <a:bodyPr/>
        <a:lstStyle/>
        <a:p>
          <a:endParaRPr lang="en-US"/>
        </a:p>
      </dgm:t>
    </dgm:pt>
    <dgm:pt modelId="{9F146EF8-3204-4403-A8C7-9271AAE70CAF}" type="sibTrans" cxnId="{0C64BF9E-0BDD-4B4F-BAE6-F0B1CE3FF157}">
      <dgm:prSet/>
      <dgm:spPr/>
      <dgm:t>
        <a:bodyPr/>
        <a:lstStyle/>
        <a:p>
          <a:endParaRPr lang="en-US"/>
        </a:p>
      </dgm:t>
    </dgm:pt>
    <dgm:pt modelId="{F107B6F7-54FB-4DC5-8909-A5B34ACB14AE}">
      <dgm:prSet phldrT="[Text]" custT="1"/>
      <dgm:spPr>
        <a:solidFill>
          <a:schemeClr val="accent5">
            <a:lumMod val="60000"/>
            <a:lumOff val="40000"/>
          </a:schemeClr>
        </a:solidFill>
      </dgm:spPr>
      <dgm:t>
        <a:bodyPr/>
        <a:lstStyle/>
        <a:p>
          <a:pPr marL="0" lvl="0" indent="0" algn="ctr" defTabSz="800100">
            <a:lnSpc>
              <a:spcPct val="90000"/>
            </a:lnSpc>
            <a:spcBef>
              <a:spcPct val="0"/>
            </a:spcBef>
            <a:spcAft>
              <a:spcPct val="35000"/>
            </a:spcAft>
            <a:buNone/>
          </a:pPr>
          <a:r>
            <a:rPr lang="en-US" sz="1800" b="1" kern="1200" dirty="0">
              <a:solidFill>
                <a:srgbClr val="000000"/>
              </a:solidFill>
              <a:latin typeface="Times New Roman" panose="02020603050405020304" pitchFamily="18" charset="0"/>
              <a:ea typeface="+mn-ea"/>
              <a:cs typeface="Times New Roman" panose="02020603050405020304" pitchFamily="18" charset="0"/>
            </a:rPr>
            <a:t>Determine K clusters with Elbow Method:</a:t>
          </a:r>
        </a:p>
        <a:p>
          <a:pPr marL="0" lvl="0" algn="ctr" defTabSz="8001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Using Silhouette score &amp; Euclidean Distance.</a:t>
          </a:r>
        </a:p>
        <a:p>
          <a:pPr marL="0" lvl="0" algn="ctr" defTabSz="8001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Hence, K = 3  </a:t>
          </a:r>
        </a:p>
      </dgm:t>
    </dgm:pt>
    <dgm:pt modelId="{6FE2AA36-F2FF-457E-820B-1F0C46307362}" type="parTrans" cxnId="{CB750DAC-F210-4278-982C-D59F17E14A72}">
      <dgm:prSet/>
      <dgm:spPr/>
      <dgm:t>
        <a:bodyPr/>
        <a:lstStyle/>
        <a:p>
          <a:endParaRPr lang="en-US"/>
        </a:p>
      </dgm:t>
    </dgm:pt>
    <dgm:pt modelId="{B886CBDA-200B-434C-ACBD-95D068A791CE}" type="sibTrans" cxnId="{CB750DAC-F210-4278-982C-D59F17E14A72}">
      <dgm:prSet/>
      <dgm:spPr/>
      <dgm:t>
        <a:bodyPr/>
        <a:lstStyle/>
        <a:p>
          <a:endParaRPr lang="en-US"/>
        </a:p>
      </dgm:t>
    </dgm:pt>
    <dgm:pt modelId="{0518CBAC-B5A8-42F5-8BE6-9E2035287003}">
      <dgm:prSet phldrT="[Text]" custT="1"/>
      <dgm:spPr>
        <a:solidFill>
          <a:schemeClr val="accent4">
            <a:lumMod val="20000"/>
            <a:lumOff val="80000"/>
          </a:schemeClr>
        </a:solidFill>
      </dgm:spPr>
      <dgm:t>
        <a:bodyPr/>
        <a:lstStyle/>
        <a:p>
          <a:r>
            <a:rPr lang="en-US" sz="1800" b="1" kern="1200" dirty="0">
              <a:solidFill>
                <a:srgbClr val="000000"/>
              </a:solidFill>
              <a:latin typeface="Times New Roman" panose="02020603050405020304" pitchFamily="18" charset="0"/>
              <a:ea typeface="+mn-ea"/>
              <a:cs typeface="Times New Roman" panose="02020603050405020304" pitchFamily="18" charset="0"/>
            </a:rPr>
            <a:t>Implement K-Means Clustering :</a:t>
          </a:r>
        </a:p>
        <a:p>
          <a:r>
            <a:rPr lang="en-US" sz="1600" kern="1200" dirty="0">
              <a:latin typeface="Times New Roman" panose="02020603050405020304" pitchFamily="18" charset="0"/>
              <a:cs typeface="Times New Roman" panose="02020603050405020304" pitchFamily="18" charset="0"/>
            </a:rPr>
            <a:t>Assigning users to predicted clusters </a:t>
          </a:r>
        </a:p>
      </dgm:t>
    </dgm:pt>
    <dgm:pt modelId="{24855154-AF16-474C-8045-F32D1D9FC4C9}" type="parTrans" cxnId="{5842F931-E90C-4E37-A433-CB2E9F547F2A}">
      <dgm:prSet/>
      <dgm:spPr/>
      <dgm:t>
        <a:bodyPr/>
        <a:lstStyle/>
        <a:p>
          <a:endParaRPr lang="en-US"/>
        </a:p>
      </dgm:t>
    </dgm:pt>
    <dgm:pt modelId="{8D86C710-CBD2-4FDC-8717-3B22DC7F028A}" type="sibTrans" cxnId="{5842F931-E90C-4E37-A433-CB2E9F547F2A}">
      <dgm:prSet/>
      <dgm:spPr/>
      <dgm:t>
        <a:bodyPr/>
        <a:lstStyle/>
        <a:p>
          <a:endParaRPr lang="en-US"/>
        </a:p>
      </dgm:t>
    </dgm:pt>
    <dgm:pt modelId="{827CA29F-71BA-4D8D-B444-D94DA093D66D}">
      <dgm:prSet phldrT="[Text]" custT="1"/>
      <dgm:spPr>
        <a:solidFill>
          <a:srgbClr val="98E4A6"/>
        </a:solidFill>
      </dgm:spPr>
      <dgm:t>
        <a:bodyPr/>
        <a:lstStyle/>
        <a:p>
          <a:pPr algn="ctr"/>
          <a:r>
            <a:rPr lang="en-US" sz="1800" b="1" kern="1200" dirty="0">
              <a:solidFill>
                <a:srgbClr val="000000"/>
              </a:solidFill>
              <a:latin typeface="Times New Roman" panose="02020603050405020304" pitchFamily="18" charset="0"/>
              <a:ea typeface="+mn-ea"/>
              <a:cs typeface="Times New Roman" panose="02020603050405020304" pitchFamily="18" charset="0"/>
            </a:rPr>
            <a:t>Visualization of clusters </a:t>
          </a:r>
          <a:r>
            <a:rPr lang="en-US" sz="1800" b="1" kern="1200" dirty="0">
              <a:latin typeface="Times New Roman" panose="02020603050405020304" pitchFamily="18" charset="0"/>
              <a:cs typeface="Times New Roman" panose="02020603050405020304" pitchFamily="18" charset="0"/>
            </a:rPr>
            <a:t>:</a:t>
          </a:r>
        </a:p>
        <a:p>
          <a:pPr algn="l"/>
          <a:r>
            <a:rPr lang="en-US" sz="1400" kern="1200" dirty="0">
              <a:latin typeface="Times New Roman" panose="02020603050405020304" pitchFamily="18" charset="0"/>
              <a:cs typeface="Times New Roman" panose="02020603050405020304" pitchFamily="18" charset="0"/>
            </a:rPr>
            <a:t>1.</a:t>
          </a:r>
          <a:r>
            <a:rPr lang="en-US" sz="1600" kern="1200" dirty="0">
              <a:latin typeface="Times New Roman" panose="02020603050405020304" pitchFamily="18" charset="0"/>
              <a:cs typeface="Times New Roman" panose="02020603050405020304" pitchFamily="18" charset="0"/>
            </a:rPr>
            <a:t>Using PCA to display 2D view of clusters,</a:t>
          </a:r>
        </a:p>
        <a:p>
          <a:pPr algn="l"/>
          <a:r>
            <a:rPr lang="en-US" sz="1600" kern="1200" dirty="0">
              <a:latin typeface="Times New Roman" panose="02020603050405020304" pitchFamily="18" charset="0"/>
              <a:cs typeface="Times New Roman" panose="02020603050405020304" pitchFamily="18" charset="0"/>
            </a:rPr>
            <a:t>2.Parallel plots</a:t>
          </a:r>
        </a:p>
      </dgm:t>
    </dgm:pt>
    <dgm:pt modelId="{0C4E13A7-473E-4829-A997-5E8D2475F470}" type="parTrans" cxnId="{4C51EC7F-0C92-432C-9887-74A5A506A3BF}">
      <dgm:prSet/>
      <dgm:spPr/>
      <dgm:t>
        <a:bodyPr/>
        <a:lstStyle/>
        <a:p>
          <a:endParaRPr lang="en-US"/>
        </a:p>
      </dgm:t>
    </dgm:pt>
    <dgm:pt modelId="{4AB23AB7-4962-43C2-93DF-120B960B4904}" type="sibTrans" cxnId="{4C51EC7F-0C92-432C-9887-74A5A506A3BF}">
      <dgm:prSet/>
      <dgm:spPr/>
      <dgm:t>
        <a:bodyPr/>
        <a:lstStyle/>
        <a:p>
          <a:endParaRPr lang="en-US"/>
        </a:p>
      </dgm:t>
    </dgm:pt>
    <dgm:pt modelId="{F595BE61-ACC6-44A9-9F03-6390031E55F1}" type="pres">
      <dgm:prSet presAssocID="{D016E721-75CC-4E32-80BC-6D909AC55986}" presName="Name0" presStyleCnt="0">
        <dgm:presLayoutVars>
          <dgm:dir/>
          <dgm:resizeHandles val="exact"/>
        </dgm:presLayoutVars>
      </dgm:prSet>
      <dgm:spPr/>
    </dgm:pt>
    <dgm:pt modelId="{B2571B42-4BD7-4667-8E16-8BD9EDA90C42}" type="pres">
      <dgm:prSet presAssocID="{D016E721-75CC-4E32-80BC-6D909AC55986}" presName="cycle" presStyleCnt="0"/>
      <dgm:spPr/>
    </dgm:pt>
    <dgm:pt modelId="{412513C3-4743-4D7B-95F7-5D82F4066F2D}" type="pres">
      <dgm:prSet presAssocID="{5909C367-6A90-44F5-944C-0FFF42607D68}" presName="nodeFirstNode" presStyleLbl="node1" presStyleIdx="0" presStyleCnt="5" custScaleX="126936" custScaleY="88576" custRadScaleRad="100559">
        <dgm:presLayoutVars>
          <dgm:bulletEnabled val="1"/>
        </dgm:presLayoutVars>
      </dgm:prSet>
      <dgm:spPr/>
    </dgm:pt>
    <dgm:pt modelId="{1247B56B-8EA1-4863-BEDE-789262B642A8}" type="pres">
      <dgm:prSet presAssocID="{49D97F31-A20A-4D7D-ACA0-890DFDD472A2}" presName="sibTransFirstNode" presStyleLbl="bgShp" presStyleIdx="0" presStyleCnt="1" custLinFactNeighborY="-309"/>
      <dgm:spPr/>
    </dgm:pt>
    <dgm:pt modelId="{8A2D7B75-9A0D-4322-9AAF-C0A1580AB7B6}" type="pres">
      <dgm:prSet presAssocID="{DEBB94BE-E34E-4E4C-8A37-990BDCAF05E8}" presName="nodeFollowingNodes" presStyleLbl="node1" presStyleIdx="1" presStyleCnt="5" custScaleX="132794" custScaleY="142226" custRadScaleRad="123984" custRadScaleInc="13023">
        <dgm:presLayoutVars>
          <dgm:bulletEnabled val="1"/>
        </dgm:presLayoutVars>
      </dgm:prSet>
      <dgm:spPr/>
    </dgm:pt>
    <dgm:pt modelId="{15ABF875-BFD3-4F67-8A53-9A9D1B3EBD70}" type="pres">
      <dgm:prSet presAssocID="{F107B6F7-54FB-4DC5-8909-A5B34ACB14AE}" presName="nodeFollowingNodes" presStyleLbl="node1" presStyleIdx="2" presStyleCnt="5" custScaleX="107935" custRadScaleRad="103468" custRadScaleInc="-27540">
        <dgm:presLayoutVars>
          <dgm:bulletEnabled val="1"/>
        </dgm:presLayoutVars>
      </dgm:prSet>
      <dgm:spPr/>
    </dgm:pt>
    <dgm:pt modelId="{85838A0E-1754-43E1-8644-01BF98202F28}" type="pres">
      <dgm:prSet presAssocID="{0518CBAC-B5A8-42F5-8BE6-9E2035287003}" presName="nodeFollowingNodes" presStyleLbl="node1" presStyleIdx="3" presStyleCnt="5" custRadScaleRad="101218" custRadScaleInc="21944">
        <dgm:presLayoutVars>
          <dgm:bulletEnabled val="1"/>
        </dgm:presLayoutVars>
      </dgm:prSet>
      <dgm:spPr/>
    </dgm:pt>
    <dgm:pt modelId="{399FCB08-092E-4429-98D5-41D4370D0169}" type="pres">
      <dgm:prSet presAssocID="{827CA29F-71BA-4D8D-B444-D94DA093D66D}" presName="nodeFollowingNodes" presStyleLbl="node1" presStyleIdx="4" presStyleCnt="5" custScaleX="106911" custScaleY="111050" custRadScaleRad="115454" custRadScaleInc="-15172">
        <dgm:presLayoutVars>
          <dgm:bulletEnabled val="1"/>
        </dgm:presLayoutVars>
      </dgm:prSet>
      <dgm:spPr/>
    </dgm:pt>
  </dgm:ptLst>
  <dgm:cxnLst>
    <dgm:cxn modelId="{AC22FD10-01B6-49F6-B46B-066041C32295}" type="presOf" srcId="{827CA29F-71BA-4D8D-B444-D94DA093D66D}" destId="{399FCB08-092E-4429-98D5-41D4370D0169}" srcOrd="0" destOrd="0" presId="urn:microsoft.com/office/officeart/2005/8/layout/cycle3"/>
    <dgm:cxn modelId="{5842F931-E90C-4E37-A433-CB2E9F547F2A}" srcId="{D016E721-75CC-4E32-80BC-6D909AC55986}" destId="{0518CBAC-B5A8-42F5-8BE6-9E2035287003}" srcOrd="3" destOrd="0" parTransId="{24855154-AF16-474C-8045-F32D1D9FC4C9}" sibTransId="{8D86C710-CBD2-4FDC-8717-3B22DC7F028A}"/>
    <dgm:cxn modelId="{AE445B54-61C7-457A-80BF-011304913CD4}" type="presOf" srcId="{49D97F31-A20A-4D7D-ACA0-890DFDD472A2}" destId="{1247B56B-8EA1-4863-BEDE-789262B642A8}" srcOrd="0" destOrd="0" presId="urn:microsoft.com/office/officeart/2005/8/layout/cycle3"/>
    <dgm:cxn modelId="{7C98887B-7D4C-4022-B155-5938467F96E6}" srcId="{D016E721-75CC-4E32-80BC-6D909AC55986}" destId="{5909C367-6A90-44F5-944C-0FFF42607D68}" srcOrd="0" destOrd="0" parTransId="{21B08741-4BDB-4493-A20B-B8D9D0602201}" sibTransId="{49D97F31-A20A-4D7D-ACA0-890DFDD472A2}"/>
    <dgm:cxn modelId="{4C51EC7F-0C92-432C-9887-74A5A506A3BF}" srcId="{D016E721-75CC-4E32-80BC-6D909AC55986}" destId="{827CA29F-71BA-4D8D-B444-D94DA093D66D}" srcOrd="4" destOrd="0" parTransId="{0C4E13A7-473E-4829-A997-5E8D2475F470}" sibTransId="{4AB23AB7-4962-43C2-93DF-120B960B4904}"/>
    <dgm:cxn modelId="{81821B84-9115-4697-9E76-43701D44857F}" type="presOf" srcId="{0518CBAC-B5A8-42F5-8BE6-9E2035287003}" destId="{85838A0E-1754-43E1-8644-01BF98202F28}" srcOrd="0" destOrd="0" presId="urn:microsoft.com/office/officeart/2005/8/layout/cycle3"/>
    <dgm:cxn modelId="{8B172590-369D-4448-8EDF-E3407F7C81E6}" type="presOf" srcId="{DEBB94BE-E34E-4E4C-8A37-990BDCAF05E8}" destId="{8A2D7B75-9A0D-4322-9AAF-C0A1580AB7B6}" srcOrd="0" destOrd="0" presId="urn:microsoft.com/office/officeart/2005/8/layout/cycle3"/>
    <dgm:cxn modelId="{0C64BF9E-0BDD-4B4F-BAE6-F0B1CE3FF157}" srcId="{D016E721-75CC-4E32-80BC-6D909AC55986}" destId="{DEBB94BE-E34E-4E4C-8A37-990BDCAF05E8}" srcOrd="1" destOrd="0" parTransId="{216205F3-B680-4539-BD78-1CAE906D2EB5}" sibTransId="{9F146EF8-3204-4403-A8C7-9271AAE70CAF}"/>
    <dgm:cxn modelId="{CB750DAC-F210-4278-982C-D59F17E14A72}" srcId="{D016E721-75CC-4E32-80BC-6D909AC55986}" destId="{F107B6F7-54FB-4DC5-8909-A5B34ACB14AE}" srcOrd="2" destOrd="0" parTransId="{6FE2AA36-F2FF-457E-820B-1F0C46307362}" sibTransId="{B886CBDA-200B-434C-ACBD-95D068A791CE}"/>
    <dgm:cxn modelId="{2F0196B8-0B65-439A-A6A2-DF9F377A56E5}" type="presOf" srcId="{D016E721-75CC-4E32-80BC-6D909AC55986}" destId="{F595BE61-ACC6-44A9-9F03-6390031E55F1}" srcOrd="0" destOrd="0" presId="urn:microsoft.com/office/officeart/2005/8/layout/cycle3"/>
    <dgm:cxn modelId="{50A02EC1-6247-4099-BBC1-17DD6B7013FE}" type="presOf" srcId="{5909C367-6A90-44F5-944C-0FFF42607D68}" destId="{412513C3-4743-4D7B-95F7-5D82F4066F2D}" srcOrd="0" destOrd="0" presId="urn:microsoft.com/office/officeart/2005/8/layout/cycle3"/>
    <dgm:cxn modelId="{954441D2-6D7D-48F2-B1F1-1E3CD7B8B083}" type="presOf" srcId="{F107B6F7-54FB-4DC5-8909-A5B34ACB14AE}" destId="{15ABF875-BFD3-4F67-8A53-9A9D1B3EBD70}" srcOrd="0" destOrd="0" presId="urn:microsoft.com/office/officeart/2005/8/layout/cycle3"/>
    <dgm:cxn modelId="{A45D4491-0833-419D-A465-55994105DEB7}" type="presParOf" srcId="{F595BE61-ACC6-44A9-9F03-6390031E55F1}" destId="{B2571B42-4BD7-4667-8E16-8BD9EDA90C42}" srcOrd="0" destOrd="0" presId="urn:microsoft.com/office/officeart/2005/8/layout/cycle3"/>
    <dgm:cxn modelId="{C50D757C-6C98-43D7-BFDB-E698F897737E}" type="presParOf" srcId="{B2571B42-4BD7-4667-8E16-8BD9EDA90C42}" destId="{412513C3-4743-4D7B-95F7-5D82F4066F2D}" srcOrd="0" destOrd="0" presId="urn:microsoft.com/office/officeart/2005/8/layout/cycle3"/>
    <dgm:cxn modelId="{8EF2E8BA-82A8-48CE-9F51-43113FFC65B2}" type="presParOf" srcId="{B2571B42-4BD7-4667-8E16-8BD9EDA90C42}" destId="{1247B56B-8EA1-4863-BEDE-789262B642A8}" srcOrd="1" destOrd="0" presId="urn:microsoft.com/office/officeart/2005/8/layout/cycle3"/>
    <dgm:cxn modelId="{C0AAE0C0-1B14-4BFF-8FE8-8CF96400C8B4}" type="presParOf" srcId="{B2571B42-4BD7-4667-8E16-8BD9EDA90C42}" destId="{8A2D7B75-9A0D-4322-9AAF-C0A1580AB7B6}" srcOrd="2" destOrd="0" presId="urn:microsoft.com/office/officeart/2005/8/layout/cycle3"/>
    <dgm:cxn modelId="{9648AF5E-AC74-47B7-B2DF-C2F50263CD0B}" type="presParOf" srcId="{B2571B42-4BD7-4667-8E16-8BD9EDA90C42}" destId="{15ABF875-BFD3-4F67-8A53-9A9D1B3EBD70}" srcOrd="3" destOrd="0" presId="urn:microsoft.com/office/officeart/2005/8/layout/cycle3"/>
    <dgm:cxn modelId="{E3D350F6-3D99-4BF9-99AC-7AC127C4B331}" type="presParOf" srcId="{B2571B42-4BD7-4667-8E16-8BD9EDA90C42}" destId="{85838A0E-1754-43E1-8644-01BF98202F28}" srcOrd="4" destOrd="0" presId="urn:microsoft.com/office/officeart/2005/8/layout/cycle3"/>
    <dgm:cxn modelId="{CF27D4DD-4F4E-4237-971F-EC859C0E2B33}" type="presParOf" srcId="{B2571B42-4BD7-4667-8E16-8BD9EDA90C42}" destId="{399FCB08-092E-4429-98D5-41D4370D0169}" srcOrd="5"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4DADEC23-0B71-4786-BA61-59CCA85E93C9}" type="doc">
      <dgm:prSet loTypeId="urn:microsoft.com/office/officeart/2005/8/layout/process5" loCatId="process" qsTypeId="urn:microsoft.com/office/officeart/2005/8/quickstyle/simple4" qsCatId="simple" csTypeId="urn:microsoft.com/office/officeart/2005/8/colors/colorful5" csCatId="colorful" phldr="1"/>
      <dgm:spPr/>
    </dgm:pt>
    <dgm:pt modelId="{B9808612-B4DA-4C9F-82E8-AEF236FCDE72}">
      <dgm:prSet phldrT="[Text]"/>
      <dgm:spPr/>
      <dgm:t>
        <a:bodyPr/>
        <a:lstStyle/>
        <a:p>
          <a:r>
            <a:rPr lang="en-US" dirty="0"/>
            <a:t>Data loading</a:t>
          </a:r>
        </a:p>
      </dgm:t>
    </dgm:pt>
    <dgm:pt modelId="{4E44C297-00C8-4230-8A50-24069B8636D7}" type="parTrans" cxnId="{2B7B9801-BF69-4FE7-AFC1-1DD7915A2D66}">
      <dgm:prSet/>
      <dgm:spPr/>
      <dgm:t>
        <a:bodyPr/>
        <a:lstStyle/>
        <a:p>
          <a:endParaRPr lang="en-US"/>
        </a:p>
      </dgm:t>
    </dgm:pt>
    <dgm:pt modelId="{91A4F9EA-62A3-46D3-B086-9F6501C12D77}" type="sibTrans" cxnId="{2B7B9801-BF69-4FE7-AFC1-1DD7915A2D66}">
      <dgm:prSet/>
      <dgm:spPr/>
      <dgm:t>
        <a:bodyPr/>
        <a:lstStyle/>
        <a:p>
          <a:endParaRPr lang="en-US"/>
        </a:p>
      </dgm:t>
    </dgm:pt>
    <dgm:pt modelId="{8E36B548-BC0C-45CD-9A48-9DC467C683AF}">
      <dgm:prSet phldrT="[Text]"/>
      <dgm:spPr/>
      <dgm:t>
        <a:bodyPr/>
        <a:lstStyle/>
        <a:p>
          <a:r>
            <a:rPr lang="en-US" dirty="0"/>
            <a:t>Model Training</a:t>
          </a:r>
        </a:p>
      </dgm:t>
    </dgm:pt>
    <dgm:pt modelId="{58F4C027-22F0-44F3-8466-FC7C2E00EB0F}" type="parTrans" cxnId="{42E56527-CA1A-4E1E-B53F-0C3AE942162E}">
      <dgm:prSet/>
      <dgm:spPr/>
      <dgm:t>
        <a:bodyPr/>
        <a:lstStyle/>
        <a:p>
          <a:endParaRPr lang="en-US"/>
        </a:p>
      </dgm:t>
    </dgm:pt>
    <dgm:pt modelId="{84C82310-88A6-498D-BA11-19B6645A75D0}" type="sibTrans" cxnId="{42E56527-CA1A-4E1E-B53F-0C3AE942162E}">
      <dgm:prSet/>
      <dgm:spPr/>
      <dgm:t>
        <a:bodyPr/>
        <a:lstStyle/>
        <a:p>
          <a:endParaRPr lang="en-US"/>
        </a:p>
      </dgm:t>
    </dgm:pt>
    <dgm:pt modelId="{5D136297-85E9-48C9-9576-62EF94425527}">
      <dgm:prSet phldrT="[Text]"/>
      <dgm:spPr/>
      <dgm:t>
        <a:bodyPr/>
        <a:lstStyle/>
        <a:p>
          <a:r>
            <a:rPr lang="en-US" dirty="0"/>
            <a:t>Data merging</a:t>
          </a:r>
        </a:p>
      </dgm:t>
    </dgm:pt>
    <dgm:pt modelId="{5DA5DA30-02CC-4F04-8A97-59B017705CA3}" type="parTrans" cxnId="{684B165A-2624-4050-A9DD-58E6C2524ABD}">
      <dgm:prSet/>
      <dgm:spPr/>
      <dgm:t>
        <a:bodyPr/>
        <a:lstStyle/>
        <a:p>
          <a:endParaRPr lang="en-US"/>
        </a:p>
      </dgm:t>
    </dgm:pt>
    <dgm:pt modelId="{472ACA4A-409A-48CE-8152-828BF7FD4250}" type="sibTrans" cxnId="{684B165A-2624-4050-A9DD-58E6C2524ABD}">
      <dgm:prSet/>
      <dgm:spPr/>
      <dgm:t>
        <a:bodyPr/>
        <a:lstStyle/>
        <a:p>
          <a:endParaRPr lang="en-US"/>
        </a:p>
      </dgm:t>
    </dgm:pt>
    <dgm:pt modelId="{141513FB-F3E0-42E8-A0B6-214B890E9283}">
      <dgm:prSet phldrT="[Text]"/>
      <dgm:spPr/>
      <dgm:t>
        <a:bodyPr/>
        <a:lstStyle/>
        <a:p>
          <a:r>
            <a:rPr lang="en-US" dirty="0"/>
            <a:t>Data Processing</a:t>
          </a:r>
        </a:p>
      </dgm:t>
    </dgm:pt>
    <dgm:pt modelId="{F3BEA0C5-6FFC-458C-ABE6-E534ACCA541A}" type="parTrans" cxnId="{9144B631-CA44-422A-936C-A6F4D6304380}">
      <dgm:prSet/>
      <dgm:spPr/>
      <dgm:t>
        <a:bodyPr/>
        <a:lstStyle/>
        <a:p>
          <a:endParaRPr lang="en-US"/>
        </a:p>
      </dgm:t>
    </dgm:pt>
    <dgm:pt modelId="{14C6CE03-8F0B-4119-9FCD-453F291A5E00}" type="sibTrans" cxnId="{9144B631-CA44-422A-936C-A6F4D6304380}">
      <dgm:prSet/>
      <dgm:spPr/>
      <dgm:t>
        <a:bodyPr/>
        <a:lstStyle/>
        <a:p>
          <a:endParaRPr lang="en-US"/>
        </a:p>
      </dgm:t>
    </dgm:pt>
    <dgm:pt modelId="{EA810E3B-1E19-4A70-BFFD-7F7F091D9D3D}">
      <dgm:prSet phldrT="[Text]"/>
      <dgm:spPr/>
      <dgm:t>
        <a:bodyPr/>
        <a:lstStyle/>
        <a:p>
          <a:r>
            <a:rPr lang="en-US" dirty="0"/>
            <a:t>Loads and fetch datasets from SQL via </a:t>
          </a:r>
          <a:r>
            <a:rPr lang="en-US" dirty="0" err="1"/>
            <a:t>dbfs</a:t>
          </a:r>
          <a:r>
            <a:rPr lang="en-US" dirty="0"/>
            <a:t> file store</a:t>
          </a:r>
        </a:p>
      </dgm:t>
    </dgm:pt>
    <dgm:pt modelId="{BB6792D8-8925-419F-A1AB-ACD66639C4AB}" type="parTrans" cxnId="{CDC6BBB9-83D3-4631-A037-93D6989D375B}">
      <dgm:prSet/>
      <dgm:spPr/>
      <dgm:t>
        <a:bodyPr/>
        <a:lstStyle/>
        <a:p>
          <a:endParaRPr lang="en-US"/>
        </a:p>
      </dgm:t>
    </dgm:pt>
    <dgm:pt modelId="{0EF050A0-174C-4789-9BDA-622CAB750B4D}" type="sibTrans" cxnId="{CDC6BBB9-83D3-4631-A037-93D6989D375B}">
      <dgm:prSet/>
      <dgm:spPr/>
      <dgm:t>
        <a:bodyPr/>
        <a:lstStyle/>
        <a:p>
          <a:endParaRPr lang="en-US"/>
        </a:p>
      </dgm:t>
    </dgm:pt>
    <dgm:pt modelId="{5FC1237F-F2C4-410A-8AD1-C7FFCCC09443}">
      <dgm:prSet phldrT="[Text]"/>
      <dgm:spPr/>
      <dgm:t>
        <a:bodyPr/>
        <a:lstStyle/>
        <a:p>
          <a:r>
            <a:rPr lang="en-US" dirty="0"/>
            <a:t>Merge all datasets together based on </a:t>
          </a:r>
          <a:r>
            <a:rPr lang="en-US" dirty="0" err="1"/>
            <a:t>User_ID</a:t>
          </a:r>
          <a:endParaRPr lang="en-US" dirty="0"/>
        </a:p>
      </dgm:t>
    </dgm:pt>
    <dgm:pt modelId="{AC512B7F-4563-4974-82DB-EE9E71B7F704}" type="parTrans" cxnId="{54C2B935-4224-4153-8DCF-569D87DA959D}">
      <dgm:prSet/>
      <dgm:spPr/>
      <dgm:t>
        <a:bodyPr/>
        <a:lstStyle/>
        <a:p>
          <a:endParaRPr lang="en-US"/>
        </a:p>
      </dgm:t>
    </dgm:pt>
    <dgm:pt modelId="{5F357F73-8B87-443A-AADB-282F1C201A06}" type="sibTrans" cxnId="{54C2B935-4224-4153-8DCF-569D87DA959D}">
      <dgm:prSet/>
      <dgm:spPr/>
      <dgm:t>
        <a:bodyPr/>
        <a:lstStyle/>
        <a:p>
          <a:endParaRPr lang="en-US"/>
        </a:p>
      </dgm:t>
    </dgm:pt>
    <dgm:pt modelId="{A31EDBF7-21FE-4F8C-96A8-375B23ED97E9}">
      <dgm:prSet phldrT="[Text]"/>
      <dgm:spPr/>
      <dgm:t>
        <a:bodyPr/>
        <a:lstStyle/>
        <a:p>
          <a:r>
            <a:rPr lang="en-US" dirty="0"/>
            <a:t>Training model and Evaluation</a:t>
          </a:r>
        </a:p>
      </dgm:t>
    </dgm:pt>
    <dgm:pt modelId="{4AAEE890-5BED-4C21-AD46-9C6C1CF83826}" type="parTrans" cxnId="{27F51CA6-BE74-43E3-9B8A-ED2DEE332ADE}">
      <dgm:prSet/>
      <dgm:spPr/>
      <dgm:t>
        <a:bodyPr/>
        <a:lstStyle/>
        <a:p>
          <a:endParaRPr lang="en-US"/>
        </a:p>
      </dgm:t>
    </dgm:pt>
    <dgm:pt modelId="{0779F689-64D4-4ACA-BBA1-F8FE7C5B4EA9}" type="sibTrans" cxnId="{27F51CA6-BE74-43E3-9B8A-ED2DEE332ADE}">
      <dgm:prSet/>
      <dgm:spPr/>
      <dgm:t>
        <a:bodyPr/>
        <a:lstStyle/>
        <a:p>
          <a:endParaRPr lang="en-US"/>
        </a:p>
      </dgm:t>
    </dgm:pt>
    <dgm:pt modelId="{D4AB7521-C93E-4269-8AE6-260C56FA875A}">
      <dgm:prSet phldrT="[Text]"/>
      <dgm:spPr/>
      <dgm:t>
        <a:bodyPr/>
        <a:lstStyle/>
        <a:p>
          <a:r>
            <a:rPr lang="en-US" dirty="0"/>
            <a:t>Accuracy</a:t>
          </a:r>
        </a:p>
      </dgm:t>
    </dgm:pt>
    <dgm:pt modelId="{D989DF9F-598E-4573-BF53-7D4150011C9A}" type="parTrans" cxnId="{6724099E-5922-4381-8A9C-DA4395C4FBA6}">
      <dgm:prSet/>
      <dgm:spPr/>
      <dgm:t>
        <a:bodyPr/>
        <a:lstStyle/>
        <a:p>
          <a:endParaRPr lang="en-US"/>
        </a:p>
      </dgm:t>
    </dgm:pt>
    <dgm:pt modelId="{47C0614B-383A-4E5E-9A6D-AB2F7FA098B6}" type="sibTrans" cxnId="{6724099E-5922-4381-8A9C-DA4395C4FBA6}">
      <dgm:prSet/>
      <dgm:spPr/>
      <dgm:t>
        <a:bodyPr/>
        <a:lstStyle/>
        <a:p>
          <a:endParaRPr lang="en-US"/>
        </a:p>
      </dgm:t>
    </dgm:pt>
    <dgm:pt modelId="{25D9EDEF-2D0C-4C99-97CE-1D69A0E7954E}">
      <dgm:prSet phldrT="[Text]"/>
      <dgm:spPr/>
      <dgm:t>
        <a:bodyPr/>
        <a:lstStyle/>
        <a:p>
          <a:r>
            <a:rPr lang="en-US" dirty="0"/>
            <a:t>Predictions</a:t>
          </a:r>
        </a:p>
      </dgm:t>
    </dgm:pt>
    <dgm:pt modelId="{3B4D47C2-13F9-401F-9589-9069EBF0539E}" type="parTrans" cxnId="{EA6E8D8C-1C1B-4D44-A0C6-16F7E05FC84C}">
      <dgm:prSet/>
      <dgm:spPr/>
      <dgm:t>
        <a:bodyPr/>
        <a:lstStyle/>
        <a:p>
          <a:endParaRPr lang="en-US"/>
        </a:p>
      </dgm:t>
    </dgm:pt>
    <dgm:pt modelId="{1E9C988D-3DAA-436B-A211-8991B3F18159}" type="sibTrans" cxnId="{EA6E8D8C-1C1B-4D44-A0C6-16F7E05FC84C}">
      <dgm:prSet/>
      <dgm:spPr/>
      <dgm:t>
        <a:bodyPr/>
        <a:lstStyle/>
        <a:p>
          <a:endParaRPr lang="en-US"/>
        </a:p>
      </dgm:t>
    </dgm:pt>
    <dgm:pt modelId="{CBD641DD-CA5B-4EFB-A860-DA8075BD18C8}">
      <dgm:prSet phldrT="[Text]"/>
      <dgm:spPr/>
      <dgm:t>
        <a:bodyPr/>
        <a:lstStyle/>
        <a:p>
          <a:r>
            <a:rPr lang="en-US" dirty="0"/>
            <a:t>Probability</a:t>
          </a:r>
        </a:p>
      </dgm:t>
    </dgm:pt>
    <dgm:pt modelId="{CEE8FF98-A631-4B7E-8400-B8EB30AF0EA5}" type="parTrans" cxnId="{3C1B1B5B-0953-4D32-8ECD-32F5E31238F4}">
      <dgm:prSet/>
      <dgm:spPr/>
      <dgm:t>
        <a:bodyPr/>
        <a:lstStyle/>
        <a:p>
          <a:endParaRPr lang="en-US"/>
        </a:p>
      </dgm:t>
    </dgm:pt>
    <dgm:pt modelId="{53C5827E-E1DB-4BF6-AA4C-9EC46FB669E8}" type="sibTrans" cxnId="{3C1B1B5B-0953-4D32-8ECD-32F5E31238F4}">
      <dgm:prSet/>
      <dgm:spPr/>
      <dgm:t>
        <a:bodyPr/>
        <a:lstStyle/>
        <a:p>
          <a:endParaRPr lang="en-US"/>
        </a:p>
      </dgm:t>
    </dgm:pt>
    <dgm:pt modelId="{A323D17D-D499-4F93-8047-3CDA2D2529CD}">
      <dgm:prSet phldrT="[Text]"/>
      <dgm:spPr/>
      <dgm:t>
        <a:bodyPr/>
        <a:lstStyle/>
        <a:p>
          <a:r>
            <a:rPr lang="en-US" dirty="0"/>
            <a:t>Split datasets into 70% training and 30% testing data.</a:t>
          </a:r>
        </a:p>
      </dgm:t>
    </dgm:pt>
    <dgm:pt modelId="{6F9C87A6-E4A0-4D4B-9382-C96A65FAB314}" type="sibTrans" cxnId="{7DD9479A-8B69-4A7B-88C7-7FFB306DB510}">
      <dgm:prSet/>
      <dgm:spPr/>
      <dgm:t>
        <a:bodyPr/>
        <a:lstStyle/>
        <a:p>
          <a:endParaRPr lang="en-US"/>
        </a:p>
      </dgm:t>
    </dgm:pt>
    <dgm:pt modelId="{23BDA19E-AF6D-42E1-BBF6-74C8A2A4881C}" type="parTrans" cxnId="{7DD9479A-8B69-4A7B-88C7-7FFB306DB510}">
      <dgm:prSet/>
      <dgm:spPr/>
      <dgm:t>
        <a:bodyPr/>
        <a:lstStyle/>
        <a:p>
          <a:endParaRPr lang="en-US"/>
        </a:p>
      </dgm:t>
    </dgm:pt>
    <dgm:pt modelId="{11B6F02C-FBD2-4108-9D69-3781D92AAF60}">
      <dgm:prSet phldrT="[Text]"/>
      <dgm:spPr/>
      <dgm:t>
        <a:bodyPr/>
        <a:lstStyle/>
        <a:p>
          <a:r>
            <a:rPr lang="en-US" dirty="0"/>
            <a:t>Results</a:t>
          </a:r>
        </a:p>
      </dgm:t>
    </dgm:pt>
    <dgm:pt modelId="{5B32F047-0DB9-4A5A-8C8F-29D86B2E2F62}" type="sibTrans" cxnId="{7A0067C4-4A3B-440B-B7E2-564A12C738C6}">
      <dgm:prSet/>
      <dgm:spPr/>
      <dgm:t>
        <a:bodyPr/>
        <a:lstStyle/>
        <a:p>
          <a:endParaRPr lang="en-US"/>
        </a:p>
      </dgm:t>
    </dgm:pt>
    <dgm:pt modelId="{4D61CEBB-CBAB-4268-9C23-1766D38ED01D}" type="parTrans" cxnId="{7A0067C4-4A3B-440B-B7E2-564A12C738C6}">
      <dgm:prSet/>
      <dgm:spPr/>
      <dgm:t>
        <a:bodyPr/>
        <a:lstStyle/>
        <a:p>
          <a:endParaRPr lang="en-US"/>
        </a:p>
      </dgm:t>
    </dgm:pt>
    <dgm:pt modelId="{4CD2A563-18C4-4F33-B02A-C3CB2E5A5556}">
      <dgm:prSet phldrT="[Text]"/>
      <dgm:spPr/>
      <dgm:t>
        <a:bodyPr/>
        <a:lstStyle/>
        <a:p>
          <a:r>
            <a:rPr lang="en-US" dirty="0"/>
            <a:t>Data Cleanup</a:t>
          </a:r>
        </a:p>
      </dgm:t>
    </dgm:pt>
    <dgm:pt modelId="{C80D3ACE-44DF-491F-97F6-46C985AA8361}" type="parTrans" cxnId="{4A5A26A5-D2EF-4AED-9262-2DF2D453F13F}">
      <dgm:prSet/>
      <dgm:spPr/>
      <dgm:t>
        <a:bodyPr/>
        <a:lstStyle/>
        <a:p>
          <a:endParaRPr lang="en-US"/>
        </a:p>
      </dgm:t>
    </dgm:pt>
    <dgm:pt modelId="{760D5A71-098B-4C8A-97DC-8FE41A4FA981}" type="sibTrans" cxnId="{4A5A26A5-D2EF-4AED-9262-2DF2D453F13F}">
      <dgm:prSet/>
      <dgm:spPr/>
      <dgm:t>
        <a:bodyPr/>
        <a:lstStyle/>
        <a:p>
          <a:endParaRPr lang="en-US"/>
        </a:p>
      </dgm:t>
    </dgm:pt>
    <dgm:pt modelId="{76FA72F2-E896-4433-8F87-BE31164076DC}" type="pres">
      <dgm:prSet presAssocID="{4DADEC23-0B71-4786-BA61-59CCA85E93C9}" presName="diagram" presStyleCnt="0">
        <dgm:presLayoutVars>
          <dgm:dir/>
          <dgm:resizeHandles val="exact"/>
        </dgm:presLayoutVars>
      </dgm:prSet>
      <dgm:spPr/>
    </dgm:pt>
    <dgm:pt modelId="{D059BA25-8A08-4E30-84AE-BF8AA424AC1F}" type="pres">
      <dgm:prSet presAssocID="{B9808612-B4DA-4C9F-82E8-AEF236FCDE72}" presName="node" presStyleLbl="node1" presStyleIdx="0" presStyleCnt="5">
        <dgm:presLayoutVars>
          <dgm:bulletEnabled val="1"/>
        </dgm:presLayoutVars>
      </dgm:prSet>
      <dgm:spPr/>
    </dgm:pt>
    <dgm:pt modelId="{CE8490BA-1A7F-4DBF-8D7F-E1DF911AB78E}" type="pres">
      <dgm:prSet presAssocID="{91A4F9EA-62A3-46D3-B086-9F6501C12D77}" presName="sibTrans" presStyleLbl="sibTrans2D1" presStyleIdx="0" presStyleCnt="4"/>
      <dgm:spPr/>
    </dgm:pt>
    <dgm:pt modelId="{B03C2B4F-F1CB-4879-91F8-07C948ABC1B7}" type="pres">
      <dgm:prSet presAssocID="{91A4F9EA-62A3-46D3-B086-9F6501C12D77}" presName="connectorText" presStyleLbl="sibTrans2D1" presStyleIdx="0" presStyleCnt="4"/>
      <dgm:spPr/>
    </dgm:pt>
    <dgm:pt modelId="{B8C1E660-5770-45DD-A33A-62A8DF1405BF}" type="pres">
      <dgm:prSet presAssocID="{5D136297-85E9-48C9-9576-62EF94425527}" presName="node" presStyleLbl="node1" presStyleIdx="1" presStyleCnt="5">
        <dgm:presLayoutVars>
          <dgm:bulletEnabled val="1"/>
        </dgm:presLayoutVars>
      </dgm:prSet>
      <dgm:spPr/>
    </dgm:pt>
    <dgm:pt modelId="{4CE6C07A-4F4F-44EF-8CAB-ECB904E7516E}" type="pres">
      <dgm:prSet presAssocID="{472ACA4A-409A-48CE-8152-828BF7FD4250}" presName="sibTrans" presStyleLbl="sibTrans2D1" presStyleIdx="1" presStyleCnt="4"/>
      <dgm:spPr/>
    </dgm:pt>
    <dgm:pt modelId="{4633C15B-9BB5-417E-B4DC-B7960CFC21BC}" type="pres">
      <dgm:prSet presAssocID="{472ACA4A-409A-48CE-8152-828BF7FD4250}" presName="connectorText" presStyleLbl="sibTrans2D1" presStyleIdx="1" presStyleCnt="4"/>
      <dgm:spPr/>
    </dgm:pt>
    <dgm:pt modelId="{9479BEEB-E331-4517-A16F-07764C6C9196}" type="pres">
      <dgm:prSet presAssocID="{141513FB-F3E0-42E8-A0B6-214B890E9283}" presName="node" presStyleLbl="node1" presStyleIdx="2" presStyleCnt="5">
        <dgm:presLayoutVars>
          <dgm:bulletEnabled val="1"/>
        </dgm:presLayoutVars>
      </dgm:prSet>
      <dgm:spPr/>
    </dgm:pt>
    <dgm:pt modelId="{D09A8542-BC0A-4228-B880-A954632B6E54}" type="pres">
      <dgm:prSet presAssocID="{14C6CE03-8F0B-4119-9FCD-453F291A5E00}" presName="sibTrans" presStyleLbl="sibTrans2D1" presStyleIdx="2" presStyleCnt="4"/>
      <dgm:spPr/>
    </dgm:pt>
    <dgm:pt modelId="{A3B5F811-9F41-47CA-BDEA-7E0B0130AA49}" type="pres">
      <dgm:prSet presAssocID="{14C6CE03-8F0B-4119-9FCD-453F291A5E00}" presName="connectorText" presStyleLbl="sibTrans2D1" presStyleIdx="2" presStyleCnt="4"/>
      <dgm:spPr/>
    </dgm:pt>
    <dgm:pt modelId="{90978CEC-4838-425F-8851-5A61F65D179B}" type="pres">
      <dgm:prSet presAssocID="{8E36B548-BC0C-45CD-9A48-9DC467C683AF}" presName="node" presStyleLbl="node1" presStyleIdx="3" presStyleCnt="5">
        <dgm:presLayoutVars>
          <dgm:bulletEnabled val="1"/>
        </dgm:presLayoutVars>
      </dgm:prSet>
      <dgm:spPr/>
    </dgm:pt>
    <dgm:pt modelId="{75224F1E-80FB-4150-9F44-9F3EC9E4F003}" type="pres">
      <dgm:prSet presAssocID="{84C82310-88A6-498D-BA11-19B6645A75D0}" presName="sibTrans" presStyleLbl="sibTrans2D1" presStyleIdx="3" presStyleCnt="4"/>
      <dgm:spPr/>
    </dgm:pt>
    <dgm:pt modelId="{CCB13598-389C-4AA8-AA41-F7AF9F6D9797}" type="pres">
      <dgm:prSet presAssocID="{84C82310-88A6-498D-BA11-19B6645A75D0}" presName="connectorText" presStyleLbl="sibTrans2D1" presStyleIdx="3" presStyleCnt="4"/>
      <dgm:spPr/>
    </dgm:pt>
    <dgm:pt modelId="{02F7DE3B-9C2F-4227-B149-CEC4906D19DB}" type="pres">
      <dgm:prSet presAssocID="{11B6F02C-FBD2-4108-9D69-3781D92AAF60}" presName="node" presStyleLbl="node1" presStyleIdx="4" presStyleCnt="5">
        <dgm:presLayoutVars>
          <dgm:bulletEnabled val="1"/>
        </dgm:presLayoutVars>
      </dgm:prSet>
      <dgm:spPr/>
    </dgm:pt>
  </dgm:ptLst>
  <dgm:cxnLst>
    <dgm:cxn modelId="{2B7B9801-BF69-4FE7-AFC1-1DD7915A2D66}" srcId="{4DADEC23-0B71-4786-BA61-59CCA85E93C9}" destId="{B9808612-B4DA-4C9F-82E8-AEF236FCDE72}" srcOrd="0" destOrd="0" parTransId="{4E44C297-00C8-4230-8A50-24069B8636D7}" sibTransId="{91A4F9EA-62A3-46D3-B086-9F6501C12D77}"/>
    <dgm:cxn modelId="{6DC9360C-A650-474D-AA73-7F92E630C40D}" type="presOf" srcId="{B9808612-B4DA-4C9F-82E8-AEF236FCDE72}" destId="{D059BA25-8A08-4E30-84AE-BF8AA424AC1F}" srcOrd="0" destOrd="0" presId="urn:microsoft.com/office/officeart/2005/8/layout/process5"/>
    <dgm:cxn modelId="{86F78F0D-8A6D-40FF-8F8A-76325F3481A0}" type="presOf" srcId="{14C6CE03-8F0B-4119-9FCD-453F291A5E00}" destId="{D09A8542-BC0A-4228-B880-A954632B6E54}" srcOrd="0" destOrd="0" presId="urn:microsoft.com/office/officeart/2005/8/layout/process5"/>
    <dgm:cxn modelId="{1CBE460E-7622-4411-A798-20DA3A6ADEAA}" type="presOf" srcId="{4DADEC23-0B71-4786-BA61-59CCA85E93C9}" destId="{76FA72F2-E896-4433-8F87-BE31164076DC}" srcOrd="0" destOrd="0" presId="urn:microsoft.com/office/officeart/2005/8/layout/process5"/>
    <dgm:cxn modelId="{42E56527-CA1A-4E1E-B53F-0C3AE942162E}" srcId="{4DADEC23-0B71-4786-BA61-59CCA85E93C9}" destId="{8E36B548-BC0C-45CD-9A48-9DC467C683AF}" srcOrd="3" destOrd="0" parTransId="{58F4C027-22F0-44F3-8466-FC7C2E00EB0F}" sibTransId="{84C82310-88A6-498D-BA11-19B6645A75D0}"/>
    <dgm:cxn modelId="{0473CC2A-7051-42BB-AF35-B6A57D01848B}" type="presOf" srcId="{472ACA4A-409A-48CE-8152-828BF7FD4250}" destId="{4CE6C07A-4F4F-44EF-8CAB-ECB904E7516E}" srcOrd="0" destOrd="0" presId="urn:microsoft.com/office/officeart/2005/8/layout/process5"/>
    <dgm:cxn modelId="{9144B631-CA44-422A-936C-A6F4D6304380}" srcId="{4DADEC23-0B71-4786-BA61-59CCA85E93C9}" destId="{141513FB-F3E0-42E8-A0B6-214B890E9283}" srcOrd="2" destOrd="0" parTransId="{F3BEA0C5-6FFC-458C-ABE6-E534ACCA541A}" sibTransId="{14C6CE03-8F0B-4119-9FCD-453F291A5E00}"/>
    <dgm:cxn modelId="{54C2B935-4224-4153-8DCF-569D87DA959D}" srcId="{5D136297-85E9-48C9-9576-62EF94425527}" destId="{5FC1237F-F2C4-410A-8AD1-C7FFCCC09443}" srcOrd="0" destOrd="0" parTransId="{AC512B7F-4563-4974-82DB-EE9E71B7F704}" sibTransId="{5F357F73-8B87-443A-AADB-282F1C201A06}"/>
    <dgm:cxn modelId="{EEAA6E3B-6A07-4B8C-A8D3-2384697AD6CD}" type="presOf" srcId="{141513FB-F3E0-42E8-A0B6-214B890E9283}" destId="{9479BEEB-E331-4517-A16F-07764C6C9196}" srcOrd="0" destOrd="0" presId="urn:microsoft.com/office/officeart/2005/8/layout/process5"/>
    <dgm:cxn modelId="{3C1B1B5B-0953-4D32-8ECD-32F5E31238F4}" srcId="{11B6F02C-FBD2-4108-9D69-3781D92AAF60}" destId="{CBD641DD-CA5B-4EFB-A860-DA8075BD18C8}" srcOrd="2" destOrd="0" parTransId="{CEE8FF98-A631-4B7E-8400-B8EB30AF0EA5}" sibTransId="{53C5827E-E1DB-4BF6-AA4C-9EC46FB669E8}"/>
    <dgm:cxn modelId="{A57F4F5C-A95B-4F52-8596-DEF6E7BCD196}" type="presOf" srcId="{91A4F9EA-62A3-46D3-B086-9F6501C12D77}" destId="{CE8490BA-1A7F-4DBF-8D7F-E1DF911AB78E}" srcOrd="0" destOrd="0" presId="urn:microsoft.com/office/officeart/2005/8/layout/process5"/>
    <dgm:cxn modelId="{65120665-169B-47D0-ABDA-433B8F3D5DEF}" type="presOf" srcId="{A31EDBF7-21FE-4F8C-96A8-375B23ED97E9}" destId="{90978CEC-4838-425F-8851-5A61F65D179B}" srcOrd="0" destOrd="1" presId="urn:microsoft.com/office/officeart/2005/8/layout/process5"/>
    <dgm:cxn modelId="{91B8A448-77CA-44F7-BC0B-FDB1B0A070B2}" type="presOf" srcId="{EA810E3B-1E19-4A70-BFFD-7F7F091D9D3D}" destId="{D059BA25-8A08-4E30-84AE-BF8AA424AC1F}" srcOrd="0" destOrd="1" presId="urn:microsoft.com/office/officeart/2005/8/layout/process5"/>
    <dgm:cxn modelId="{472D396E-C499-4B40-8A6E-851653710FD7}" type="presOf" srcId="{5FC1237F-F2C4-410A-8AD1-C7FFCCC09443}" destId="{B8C1E660-5770-45DD-A33A-62A8DF1405BF}" srcOrd="0" destOrd="1" presId="urn:microsoft.com/office/officeart/2005/8/layout/process5"/>
    <dgm:cxn modelId="{1056224F-DEC9-412B-B14A-6F60D5F14353}" type="presOf" srcId="{4CD2A563-18C4-4F33-B02A-C3CB2E5A5556}" destId="{9479BEEB-E331-4517-A16F-07764C6C9196}" srcOrd="0" destOrd="2" presId="urn:microsoft.com/office/officeart/2005/8/layout/process5"/>
    <dgm:cxn modelId="{D332AD56-EA3D-4FF6-A67A-36C32B7E16EA}" type="presOf" srcId="{25D9EDEF-2D0C-4C99-97CE-1D69A0E7954E}" destId="{02F7DE3B-9C2F-4227-B149-CEC4906D19DB}" srcOrd="0" destOrd="2" presId="urn:microsoft.com/office/officeart/2005/8/layout/process5"/>
    <dgm:cxn modelId="{BAE6EA59-CFDA-44B4-9AD5-E2474BF85E55}" type="presOf" srcId="{91A4F9EA-62A3-46D3-B086-9F6501C12D77}" destId="{B03C2B4F-F1CB-4879-91F8-07C948ABC1B7}" srcOrd="1" destOrd="0" presId="urn:microsoft.com/office/officeart/2005/8/layout/process5"/>
    <dgm:cxn modelId="{684B165A-2624-4050-A9DD-58E6C2524ABD}" srcId="{4DADEC23-0B71-4786-BA61-59CCA85E93C9}" destId="{5D136297-85E9-48C9-9576-62EF94425527}" srcOrd="1" destOrd="0" parTransId="{5DA5DA30-02CC-4F04-8A97-59B017705CA3}" sibTransId="{472ACA4A-409A-48CE-8152-828BF7FD4250}"/>
    <dgm:cxn modelId="{9AF0038B-49FA-465A-BA1B-E6DC5E9F9520}" type="presOf" srcId="{D4AB7521-C93E-4269-8AE6-260C56FA875A}" destId="{02F7DE3B-9C2F-4227-B149-CEC4906D19DB}" srcOrd="0" destOrd="1" presId="urn:microsoft.com/office/officeart/2005/8/layout/process5"/>
    <dgm:cxn modelId="{EA6E8D8C-1C1B-4D44-A0C6-16F7E05FC84C}" srcId="{11B6F02C-FBD2-4108-9D69-3781D92AAF60}" destId="{25D9EDEF-2D0C-4C99-97CE-1D69A0E7954E}" srcOrd="1" destOrd="0" parTransId="{3B4D47C2-13F9-401F-9589-9069EBF0539E}" sibTransId="{1E9C988D-3DAA-436B-A211-8991B3F18159}"/>
    <dgm:cxn modelId="{4FD9148F-EE51-4769-85CD-919630919500}" type="presOf" srcId="{14C6CE03-8F0B-4119-9FCD-453F291A5E00}" destId="{A3B5F811-9F41-47CA-BDEA-7E0B0130AA49}" srcOrd="1" destOrd="0" presId="urn:microsoft.com/office/officeart/2005/8/layout/process5"/>
    <dgm:cxn modelId="{7DD9479A-8B69-4A7B-88C7-7FFB306DB510}" srcId="{141513FB-F3E0-42E8-A0B6-214B890E9283}" destId="{A323D17D-D499-4F93-8047-3CDA2D2529CD}" srcOrd="0" destOrd="0" parTransId="{23BDA19E-AF6D-42E1-BBF6-74C8A2A4881C}" sibTransId="{6F9C87A6-E4A0-4D4B-9382-C96A65FAB314}"/>
    <dgm:cxn modelId="{6724099E-5922-4381-8A9C-DA4395C4FBA6}" srcId="{11B6F02C-FBD2-4108-9D69-3781D92AAF60}" destId="{D4AB7521-C93E-4269-8AE6-260C56FA875A}" srcOrd="0" destOrd="0" parTransId="{D989DF9F-598E-4573-BF53-7D4150011C9A}" sibTransId="{47C0614B-383A-4E5E-9A6D-AB2F7FA098B6}"/>
    <dgm:cxn modelId="{4A5A26A5-D2EF-4AED-9262-2DF2D453F13F}" srcId="{141513FB-F3E0-42E8-A0B6-214B890E9283}" destId="{4CD2A563-18C4-4F33-B02A-C3CB2E5A5556}" srcOrd="1" destOrd="0" parTransId="{C80D3ACE-44DF-491F-97F6-46C985AA8361}" sibTransId="{760D5A71-098B-4C8A-97DC-8FE41A4FA981}"/>
    <dgm:cxn modelId="{27F51CA6-BE74-43E3-9B8A-ED2DEE332ADE}" srcId="{8E36B548-BC0C-45CD-9A48-9DC467C683AF}" destId="{A31EDBF7-21FE-4F8C-96A8-375B23ED97E9}" srcOrd="0" destOrd="0" parTransId="{4AAEE890-5BED-4C21-AD46-9C6C1CF83826}" sibTransId="{0779F689-64D4-4ACA-BBA1-F8FE7C5B4EA9}"/>
    <dgm:cxn modelId="{B78FCFAF-535E-477D-B895-2739149BF3A3}" type="presOf" srcId="{84C82310-88A6-498D-BA11-19B6645A75D0}" destId="{CCB13598-389C-4AA8-AA41-F7AF9F6D9797}" srcOrd="1" destOrd="0" presId="urn:microsoft.com/office/officeart/2005/8/layout/process5"/>
    <dgm:cxn modelId="{3AF2BBB8-9D25-4F22-8620-69F1434C64DD}" type="presOf" srcId="{84C82310-88A6-498D-BA11-19B6645A75D0}" destId="{75224F1E-80FB-4150-9F44-9F3EC9E4F003}" srcOrd="0" destOrd="0" presId="urn:microsoft.com/office/officeart/2005/8/layout/process5"/>
    <dgm:cxn modelId="{CDC6BBB9-83D3-4631-A037-93D6989D375B}" srcId="{B9808612-B4DA-4C9F-82E8-AEF236FCDE72}" destId="{EA810E3B-1E19-4A70-BFFD-7F7F091D9D3D}" srcOrd="0" destOrd="0" parTransId="{BB6792D8-8925-419F-A1AB-ACD66639C4AB}" sibTransId="{0EF050A0-174C-4789-9BDA-622CAB750B4D}"/>
    <dgm:cxn modelId="{7A0067C4-4A3B-440B-B7E2-564A12C738C6}" srcId="{4DADEC23-0B71-4786-BA61-59CCA85E93C9}" destId="{11B6F02C-FBD2-4108-9D69-3781D92AAF60}" srcOrd="4" destOrd="0" parTransId="{4D61CEBB-CBAB-4268-9C23-1766D38ED01D}" sibTransId="{5B32F047-0DB9-4A5A-8C8F-29D86B2E2F62}"/>
    <dgm:cxn modelId="{D7529FC6-D046-4B88-9C52-0A399F7D089E}" type="presOf" srcId="{11B6F02C-FBD2-4108-9D69-3781D92AAF60}" destId="{02F7DE3B-9C2F-4227-B149-CEC4906D19DB}" srcOrd="0" destOrd="0" presId="urn:microsoft.com/office/officeart/2005/8/layout/process5"/>
    <dgm:cxn modelId="{11C18CD5-E669-498C-85C6-A6E0D3689223}" type="presOf" srcId="{5D136297-85E9-48C9-9576-62EF94425527}" destId="{B8C1E660-5770-45DD-A33A-62A8DF1405BF}" srcOrd="0" destOrd="0" presId="urn:microsoft.com/office/officeart/2005/8/layout/process5"/>
    <dgm:cxn modelId="{48789ADD-CCDD-4893-B15F-B0926E243DEC}" type="presOf" srcId="{8E36B548-BC0C-45CD-9A48-9DC467C683AF}" destId="{90978CEC-4838-425F-8851-5A61F65D179B}" srcOrd="0" destOrd="0" presId="urn:microsoft.com/office/officeart/2005/8/layout/process5"/>
    <dgm:cxn modelId="{9B8C99F1-A6D3-4A67-BBD4-691F7391FE9F}" type="presOf" srcId="{CBD641DD-CA5B-4EFB-A860-DA8075BD18C8}" destId="{02F7DE3B-9C2F-4227-B149-CEC4906D19DB}" srcOrd="0" destOrd="3" presId="urn:microsoft.com/office/officeart/2005/8/layout/process5"/>
    <dgm:cxn modelId="{EC6F0AF6-5C2A-4612-960C-7CE0E36938B2}" type="presOf" srcId="{A323D17D-D499-4F93-8047-3CDA2D2529CD}" destId="{9479BEEB-E331-4517-A16F-07764C6C9196}" srcOrd="0" destOrd="1" presId="urn:microsoft.com/office/officeart/2005/8/layout/process5"/>
    <dgm:cxn modelId="{674196FE-41A0-4F69-8D82-98FB20F2E661}" type="presOf" srcId="{472ACA4A-409A-48CE-8152-828BF7FD4250}" destId="{4633C15B-9BB5-417E-B4DC-B7960CFC21BC}" srcOrd="1" destOrd="0" presId="urn:microsoft.com/office/officeart/2005/8/layout/process5"/>
    <dgm:cxn modelId="{13101034-8DA5-4609-9D84-D640E9095A29}" type="presParOf" srcId="{76FA72F2-E896-4433-8F87-BE31164076DC}" destId="{D059BA25-8A08-4E30-84AE-BF8AA424AC1F}" srcOrd="0" destOrd="0" presId="urn:microsoft.com/office/officeart/2005/8/layout/process5"/>
    <dgm:cxn modelId="{E1D95635-E57A-4D98-988A-9C3FE485D9F4}" type="presParOf" srcId="{76FA72F2-E896-4433-8F87-BE31164076DC}" destId="{CE8490BA-1A7F-4DBF-8D7F-E1DF911AB78E}" srcOrd="1" destOrd="0" presId="urn:microsoft.com/office/officeart/2005/8/layout/process5"/>
    <dgm:cxn modelId="{91199F8B-24D8-4DEE-BB1C-D0973FA2732B}" type="presParOf" srcId="{CE8490BA-1A7F-4DBF-8D7F-E1DF911AB78E}" destId="{B03C2B4F-F1CB-4879-91F8-07C948ABC1B7}" srcOrd="0" destOrd="0" presId="urn:microsoft.com/office/officeart/2005/8/layout/process5"/>
    <dgm:cxn modelId="{38513033-82F6-434F-BE47-3791B0526322}" type="presParOf" srcId="{76FA72F2-E896-4433-8F87-BE31164076DC}" destId="{B8C1E660-5770-45DD-A33A-62A8DF1405BF}" srcOrd="2" destOrd="0" presId="urn:microsoft.com/office/officeart/2005/8/layout/process5"/>
    <dgm:cxn modelId="{14E5D262-B839-4D8E-A576-121E6416ED54}" type="presParOf" srcId="{76FA72F2-E896-4433-8F87-BE31164076DC}" destId="{4CE6C07A-4F4F-44EF-8CAB-ECB904E7516E}" srcOrd="3" destOrd="0" presId="urn:microsoft.com/office/officeart/2005/8/layout/process5"/>
    <dgm:cxn modelId="{DB356D80-3D2A-41E0-ACEF-937FF903AD88}" type="presParOf" srcId="{4CE6C07A-4F4F-44EF-8CAB-ECB904E7516E}" destId="{4633C15B-9BB5-417E-B4DC-B7960CFC21BC}" srcOrd="0" destOrd="0" presId="urn:microsoft.com/office/officeart/2005/8/layout/process5"/>
    <dgm:cxn modelId="{8BCFD310-A486-45F9-BE68-B61B72C99881}" type="presParOf" srcId="{76FA72F2-E896-4433-8F87-BE31164076DC}" destId="{9479BEEB-E331-4517-A16F-07764C6C9196}" srcOrd="4" destOrd="0" presId="urn:microsoft.com/office/officeart/2005/8/layout/process5"/>
    <dgm:cxn modelId="{1E3D97F6-4E2B-4658-B804-FAA87B27DFB4}" type="presParOf" srcId="{76FA72F2-E896-4433-8F87-BE31164076DC}" destId="{D09A8542-BC0A-4228-B880-A954632B6E54}" srcOrd="5" destOrd="0" presId="urn:microsoft.com/office/officeart/2005/8/layout/process5"/>
    <dgm:cxn modelId="{3B67170E-C5C3-45B0-A9F8-5F8DE63AEBCB}" type="presParOf" srcId="{D09A8542-BC0A-4228-B880-A954632B6E54}" destId="{A3B5F811-9F41-47CA-BDEA-7E0B0130AA49}" srcOrd="0" destOrd="0" presId="urn:microsoft.com/office/officeart/2005/8/layout/process5"/>
    <dgm:cxn modelId="{BFE901BC-11BD-4478-9009-F74BE9F2786D}" type="presParOf" srcId="{76FA72F2-E896-4433-8F87-BE31164076DC}" destId="{90978CEC-4838-425F-8851-5A61F65D179B}" srcOrd="6" destOrd="0" presId="urn:microsoft.com/office/officeart/2005/8/layout/process5"/>
    <dgm:cxn modelId="{4178AC13-BBB3-4ACF-8FF2-15D5306788B4}" type="presParOf" srcId="{76FA72F2-E896-4433-8F87-BE31164076DC}" destId="{75224F1E-80FB-4150-9F44-9F3EC9E4F003}" srcOrd="7" destOrd="0" presId="urn:microsoft.com/office/officeart/2005/8/layout/process5"/>
    <dgm:cxn modelId="{96BB315C-334B-445F-824A-B56B773651F9}" type="presParOf" srcId="{75224F1E-80FB-4150-9F44-9F3EC9E4F003}" destId="{CCB13598-389C-4AA8-AA41-F7AF9F6D9797}" srcOrd="0" destOrd="0" presId="urn:microsoft.com/office/officeart/2005/8/layout/process5"/>
    <dgm:cxn modelId="{DE3B6D5E-91EE-4EC6-A7F2-D537CE51EC60}" type="presParOf" srcId="{76FA72F2-E896-4433-8F87-BE31164076DC}" destId="{02F7DE3B-9C2F-4227-B149-CEC4906D19DB}"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C265E7F-4E8A-4CAB-9D03-EC41C1442FEE}" type="doc">
      <dgm:prSet loTypeId="urn:microsoft.com/office/officeart/2011/layout/HexagonRadial" loCatId="cycle" qsTypeId="urn:microsoft.com/office/officeart/2005/8/quickstyle/simple4" qsCatId="simple" csTypeId="urn:microsoft.com/office/officeart/2005/8/colors/colorful5" csCatId="colorful" phldr="1"/>
      <dgm:spPr/>
      <dgm:t>
        <a:bodyPr/>
        <a:lstStyle/>
        <a:p>
          <a:endParaRPr lang="en-US"/>
        </a:p>
      </dgm:t>
    </dgm:pt>
    <dgm:pt modelId="{CA5E0FBC-CAF8-46C2-9606-631EE067A733}">
      <dgm:prSet phldrT="[Text]"/>
      <dgm:spPr/>
      <dgm:t>
        <a:bodyPr/>
        <a:lstStyle/>
        <a:p>
          <a:r>
            <a:rPr lang="en-US" dirty="0"/>
            <a:t>Market Basket Analysis</a:t>
          </a:r>
        </a:p>
      </dgm:t>
    </dgm:pt>
    <dgm:pt modelId="{FED8A60E-74C8-4C28-830D-2F5C1410D4F4}" type="parTrans" cxnId="{808C1F22-3455-4E9C-B89E-8117FE8BEB32}">
      <dgm:prSet/>
      <dgm:spPr/>
      <dgm:t>
        <a:bodyPr/>
        <a:lstStyle/>
        <a:p>
          <a:endParaRPr lang="en-US"/>
        </a:p>
      </dgm:t>
    </dgm:pt>
    <dgm:pt modelId="{259BCD1B-94BF-43E2-B939-3DB185CDDC0F}" type="sibTrans" cxnId="{808C1F22-3455-4E9C-B89E-8117FE8BEB32}">
      <dgm:prSet/>
      <dgm:spPr/>
      <dgm:t>
        <a:bodyPr/>
        <a:lstStyle/>
        <a:p>
          <a:endParaRPr lang="en-US"/>
        </a:p>
      </dgm:t>
    </dgm:pt>
    <dgm:pt modelId="{7363873E-44ED-45B5-8DCC-1B67735C2244}">
      <dgm:prSet phldrT="[Text]"/>
      <dgm:spPr/>
      <dgm:t>
        <a:bodyPr/>
        <a:lstStyle/>
        <a:p>
          <a:r>
            <a:rPr lang="en-US" dirty="0"/>
            <a:t>Cross selling of Items</a:t>
          </a:r>
        </a:p>
      </dgm:t>
    </dgm:pt>
    <dgm:pt modelId="{4E86EC02-5A3F-45EC-BF64-E2EE93EDB821}" type="parTrans" cxnId="{6D54432E-AB9B-481D-A509-FD9675BA71C0}">
      <dgm:prSet/>
      <dgm:spPr/>
      <dgm:t>
        <a:bodyPr/>
        <a:lstStyle/>
        <a:p>
          <a:endParaRPr lang="en-US"/>
        </a:p>
      </dgm:t>
    </dgm:pt>
    <dgm:pt modelId="{DBA0FB5E-3038-420F-B3BD-85AD44B69393}" type="sibTrans" cxnId="{6D54432E-AB9B-481D-A509-FD9675BA71C0}">
      <dgm:prSet/>
      <dgm:spPr/>
      <dgm:t>
        <a:bodyPr/>
        <a:lstStyle/>
        <a:p>
          <a:endParaRPr lang="en-US"/>
        </a:p>
      </dgm:t>
    </dgm:pt>
    <dgm:pt modelId="{1CC9CF9F-1346-46AE-B349-5CCF886AA8DD}">
      <dgm:prSet phldrT="[Text]"/>
      <dgm:spPr/>
      <dgm:t>
        <a:bodyPr/>
        <a:lstStyle/>
        <a:p>
          <a:r>
            <a:rPr lang="en-US" dirty="0"/>
            <a:t>Store Aisle Design</a:t>
          </a:r>
        </a:p>
      </dgm:t>
    </dgm:pt>
    <dgm:pt modelId="{AB65C1F8-C59E-47E7-AFC0-C9DA7179A70C}" type="parTrans" cxnId="{5DF975ED-57DC-43D3-BA87-F773163ADB17}">
      <dgm:prSet/>
      <dgm:spPr/>
      <dgm:t>
        <a:bodyPr/>
        <a:lstStyle/>
        <a:p>
          <a:endParaRPr lang="en-US"/>
        </a:p>
      </dgm:t>
    </dgm:pt>
    <dgm:pt modelId="{850AD5FA-4DD3-4FA0-9F34-960F061E1409}" type="sibTrans" cxnId="{5DF975ED-57DC-43D3-BA87-F773163ADB17}">
      <dgm:prSet/>
      <dgm:spPr/>
      <dgm:t>
        <a:bodyPr/>
        <a:lstStyle/>
        <a:p>
          <a:endParaRPr lang="en-US"/>
        </a:p>
      </dgm:t>
    </dgm:pt>
    <dgm:pt modelId="{8DAC6955-8D2C-4BBE-93A5-772257271F39}">
      <dgm:prSet phldrT="[Text]"/>
      <dgm:spPr/>
      <dgm:t>
        <a:bodyPr/>
        <a:lstStyle/>
        <a:p>
          <a:r>
            <a:rPr lang="en-US" dirty="0"/>
            <a:t>Customer Retention</a:t>
          </a:r>
        </a:p>
      </dgm:t>
    </dgm:pt>
    <dgm:pt modelId="{D3857A0A-ADDE-49CA-88C2-9AB12E361F05}" type="parTrans" cxnId="{63D656D9-BE62-4EB0-8C5A-A5E0759E7686}">
      <dgm:prSet/>
      <dgm:spPr/>
      <dgm:t>
        <a:bodyPr/>
        <a:lstStyle/>
        <a:p>
          <a:endParaRPr lang="en-US"/>
        </a:p>
      </dgm:t>
    </dgm:pt>
    <dgm:pt modelId="{40496007-749F-436C-9594-02F03BEA8432}" type="sibTrans" cxnId="{63D656D9-BE62-4EB0-8C5A-A5E0759E7686}">
      <dgm:prSet/>
      <dgm:spPr/>
      <dgm:t>
        <a:bodyPr/>
        <a:lstStyle/>
        <a:p>
          <a:endParaRPr lang="en-US"/>
        </a:p>
      </dgm:t>
    </dgm:pt>
    <dgm:pt modelId="{7936ED3D-93C4-4C49-B91C-1928BF4DE05E}">
      <dgm:prSet phldrT="[Text]"/>
      <dgm:spPr/>
      <dgm:t>
        <a:bodyPr/>
        <a:lstStyle/>
        <a:p>
          <a:r>
            <a:rPr lang="en-US" dirty="0"/>
            <a:t>Customer Behavior</a:t>
          </a:r>
        </a:p>
      </dgm:t>
    </dgm:pt>
    <dgm:pt modelId="{5DA21E86-366F-4447-925C-725AFB1A171F}" type="parTrans" cxnId="{87574B82-2451-4418-BD9D-7BFC324E6F0A}">
      <dgm:prSet/>
      <dgm:spPr/>
      <dgm:t>
        <a:bodyPr/>
        <a:lstStyle/>
        <a:p>
          <a:endParaRPr lang="en-US"/>
        </a:p>
      </dgm:t>
    </dgm:pt>
    <dgm:pt modelId="{4B3E3C87-B628-4245-82F0-0B4A94A1D507}" type="sibTrans" cxnId="{87574B82-2451-4418-BD9D-7BFC324E6F0A}">
      <dgm:prSet/>
      <dgm:spPr/>
      <dgm:t>
        <a:bodyPr/>
        <a:lstStyle/>
        <a:p>
          <a:endParaRPr lang="en-US"/>
        </a:p>
      </dgm:t>
    </dgm:pt>
    <dgm:pt modelId="{82E673B8-E89B-41B5-AB22-0B29A95B2B4F}">
      <dgm:prSet phldrT="[Text]"/>
      <dgm:spPr/>
      <dgm:t>
        <a:bodyPr/>
        <a:lstStyle/>
        <a:p>
          <a:r>
            <a:rPr lang="en-US" dirty="0"/>
            <a:t>Affinity Promotion </a:t>
          </a:r>
        </a:p>
      </dgm:t>
    </dgm:pt>
    <dgm:pt modelId="{03A9A46B-4D0E-4E60-9AB6-3A21816FABC6}" type="parTrans" cxnId="{FFA384CC-57B5-419C-B2C8-D55F700B2562}">
      <dgm:prSet/>
      <dgm:spPr/>
      <dgm:t>
        <a:bodyPr/>
        <a:lstStyle/>
        <a:p>
          <a:endParaRPr lang="en-US"/>
        </a:p>
      </dgm:t>
    </dgm:pt>
    <dgm:pt modelId="{EC7B4A9F-3F8A-4D77-882B-0E80E13790E0}" type="sibTrans" cxnId="{FFA384CC-57B5-419C-B2C8-D55F700B2562}">
      <dgm:prSet/>
      <dgm:spPr/>
      <dgm:t>
        <a:bodyPr/>
        <a:lstStyle/>
        <a:p>
          <a:endParaRPr lang="en-US"/>
        </a:p>
      </dgm:t>
    </dgm:pt>
    <dgm:pt modelId="{24EA180F-E8EE-4B5D-9090-C022480AEE43}" type="pres">
      <dgm:prSet presAssocID="{CC265E7F-4E8A-4CAB-9D03-EC41C1442FEE}" presName="Name0" presStyleCnt="0">
        <dgm:presLayoutVars>
          <dgm:chMax val="1"/>
          <dgm:chPref val="1"/>
          <dgm:dir/>
          <dgm:animOne val="branch"/>
          <dgm:animLvl val="lvl"/>
        </dgm:presLayoutVars>
      </dgm:prSet>
      <dgm:spPr/>
    </dgm:pt>
    <dgm:pt modelId="{419E02BB-7966-483C-9E83-B88C96F701C8}" type="pres">
      <dgm:prSet presAssocID="{CA5E0FBC-CAF8-46C2-9606-631EE067A733}" presName="Parent" presStyleLbl="node0" presStyleIdx="0" presStyleCnt="1">
        <dgm:presLayoutVars>
          <dgm:chMax val="6"/>
          <dgm:chPref val="6"/>
        </dgm:presLayoutVars>
      </dgm:prSet>
      <dgm:spPr/>
    </dgm:pt>
    <dgm:pt modelId="{34BF6FCD-7615-46F0-AAB7-3750A2F78B2B}" type="pres">
      <dgm:prSet presAssocID="{7363873E-44ED-45B5-8DCC-1B67735C2244}" presName="Accent1" presStyleCnt="0"/>
      <dgm:spPr/>
    </dgm:pt>
    <dgm:pt modelId="{CBFBAEB1-019E-410D-998F-740671D387E5}" type="pres">
      <dgm:prSet presAssocID="{7363873E-44ED-45B5-8DCC-1B67735C2244}" presName="Accent" presStyleLbl="bgShp" presStyleIdx="0" presStyleCnt="5"/>
      <dgm:spPr/>
    </dgm:pt>
    <dgm:pt modelId="{625B487F-03B4-4D30-ACDF-149013F14F17}" type="pres">
      <dgm:prSet presAssocID="{7363873E-44ED-45B5-8DCC-1B67735C2244}" presName="Child1" presStyleLbl="node1" presStyleIdx="0" presStyleCnt="5">
        <dgm:presLayoutVars>
          <dgm:chMax val="0"/>
          <dgm:chPref val="0"/>
          <dgm:bulletEnabled val="1"/>
        </dgm:presLayoutVars>
      </dgm:prSet>
      <dgm:spPr/>
    </dgm:pt>
    <dgm:pt modelId="{9C232A40-E271-48BB-B5BF-A8CF613F43E1}" type="pres">
      <dgm:prSet presAssocID="{1CC9CF9F-1346-46AE-B349-5CCF886AA8DD}" presName="Accent2" presStyleCnt="0"/>
      <dgm:spPr/>
    </dgm:pt>
    <dgm:pt modelId="{4F6CB192-EF54-4E64-852A-9A5D40F7CED6}" type="pres">
      <dgm:prSet presAssocID="{1CC9CF9F-1346-46AE-B349-5CCF886AA8DD}" presName="Accent" presStyleLbl="bgShp" presStyleIdx="1" presStyleCnt="5"/>
      <dgm:spPr/>
    </dgm:pt>
    <dgm:pt modelId="{6F021A7F-21D8-4EF8-8517-A0867DF5597C}" type="pres">
      <dgm:prSet presAssocID="{1CC9CF9F-1346-46AE-B349-5CCF886AA8DD}" presName="Child2" presStyleLbl="node1" presStyleIdx="1" presStyleCnt="5">
        <dgm:presLayoutVars>
          <dgm:chMax val="0"/>
          <dgm:chPref val="0"/>
          <dgm:bulletEnabled val="1"/>
        </dgm:presLayoutVars>
      </dgm:prSet>
      <dgm:spPr/>
    </dgm:pt>
    <dgm:pt modelId="{46F29F5B-61E4-45A8-B29E-F1646B6C7D4B}" type="pres">
      <dgm:prSet presAssocID="{8DAC6955-8D2C-4BBE-93A5-772257271F39}" presName="Accent3" presStyleCnt="0"/>
      <dgm:spPr/>
    </dgm:pt>
    <dgm:pt modelId="{FADCEE26-858E-4F98-805D-0F2B3E337E71}" type="pres">
      <dgm:prSet presAssocID="{8DAC6955-8D2C-4BBE-93A5-772257271F39}" presName="Accent" presStyleLbl="bgShp" presStyleIdx="2" presStyleCnt="5"/>
      <dgm:spPr/>
    </dgm:pt>
    <dgm:pt modelId="{31DCD14F-73DA-4A56-AC57-4E9C9DB7215B}" type="pres">
      <dgm:prSet presAssocID="{8DAC6955-8D2C-4BBE-93A5-772257271F39}" presName="Child3" presStyleLbl="node1" presStyleIdx="2" presStyleCnt="5">
        <dgm:presLayoutVars>
          <dgm:chMax val="0"/>
          <dgm:chPref val="0"/>
          <dgm:bulletEnabled val="1"/>
        </dgm:presLayoutVars>
      </dgm:prSet>
      <dgm:spPr/>
    </dgm:pt>
    <dgm:pt modelId="{CE5D916E-4789-41CA-B2F7-CA8313BE2901}" type="pres">
      <dgm:prSet presAssocID="{7936ED3D-93C4-4C49-B91C-1928BF4DE05E}" presName="Accent4" presStyleCnt="0"/>
      <dgm:spPr/>
    </dgm:pt>
    <dgm:pt modelId="{5A5D5541-9D0A-4C80-BECE-7E5B115E8962}" type="pres">
      <dgm:prSet presAssocID="{7936ED3D-93C4-4C49-B91C-1928BF4DE05E}" presName="Accent" presStyleLbl="bgShp" presStyleIdx="3" presStyleCnt="5"/>
      <dgm:spPr/>
    </dgm:pt>
    <dgm:pt modelId="{2790CCF5-5065-44D4-A76E-2DC5B4B550D0}" type="pres">
      <dgm:prSet presAssocID="{7936ED3D-93C4-4C49-B91C-1928BF4DE05E}" presName="Child4" presStyleLbl="node1" presStyleIdx="3" presStyleCnt="5">
        <dgm:presLayoutVars>
          <dgm:chMax val="0"/>
          <dgm:chPref val="0"/>
          <dgm:bulletEnabled val="1"/>
        </dgm:presLayoutVars>
      </dgm:prSet>
      <dgm:spPr/>
    </dgm:pt>
    <dgm:pt modelId="{ED74F15C-D53E-45F6-853D-D09FC9AFCC90}" type="pres">
      <dgm:prSet presAssocID="{82E673B8-E89B-41B5-AB22-0B29A95B2B4F}" presName="Accent5" presStyleCnt="0"/>
      <dgm:spPr/>
    </dgm:pt>
    <dgm:pt modelId="{F6F1C239-E445-4EF5-88C7-9979A3AB0C54}" type="pres">
      <dgm:prSet presAssocID="{82E673B8-E89B-41B5-AB22-0B29A95B2B4F}" presName="Accent" presStyleLbl="bgShp" presStyleIdx="4" presStyleCnt="5"/>
      <dgm:spPr/>
    </dgm:pt>
    <dgm:pt modelId="{56FEC3D9-F3EE-44DB-8535-E3BF4A0D83FD}" type="pres">
      <dgm:prSet presAssocID="{82E673B8-E89B-41B5-AB22-0B29A95B2B4F}" presName="Child5" presStyleLbl="node1" presStyleIdx="4" presStyleCnt="5">
        <dgm:presLayoutVars>
          <dgm:chMax val="0"/>
          <dgm:chPref val="0"/>
          <dgm:bulletEnabled val="1"/>
        </dgm:presLayoutVars>
      </dgm:prSet>
      <dgm:spPr/>
    </dgm:pt>
  </dgm:ptLst>
  <dgm:cxnLst>
    <dgm:cxn modelId="{808C1F22-3455-4E9C-B89E-8117FE8BEB32}" srcId="{CC265E7F-4E8A-4CAB-9D03-EC41C1442FEE}" destId="{CA5E0FBC-CAF8-46C2-9606-631EE067A733}" srcOrd="0" destOrd="0" parTransId="{FED8A60E-74C8-4C28-830D-2F5C1410D4F4}" sibTransId="{259BCD1B-94BF-43E2-B939-3DB185CDDC0F}"/>
    <dgm:cxn modelId="{970BC12B-FE2C-42A9-A828-E356A5DA7694}" type="presOf" srcId="{CA5E0FBC-CAF8-46C2-9606-631EE067A733}" destId="{419E02BB-7966-483C-9E83-B88C96F701C8}" srcOrd="0" destOrd="0" presId="urn:microsoft.com/office/officeart/2011/layout/HexagonRadial"/>
    <dgm:cxn modelId="{6D54432E-AB9B-481D-A509-FD9675BA71C0}" srcId="{CA5E0FBC-CAF8-46C2-9606-631EE067A733}" destId="{7363873E-44ED-45B5-8DCC-1B67735C2244}" srcOrd="0" destOrd="0" parTransId="{4E86EC02-5A3F-45EC-BF64-E2EE93EDB821}" sibTransId="{DBA0FB5E-3038-420F-B3BD-85AD44B69393}"/>
    <dgm:cxn modelId="{90CCD94E-1CF9-48F4-9CBB-8062C3FBC99C}" type="presOf" srcId="{7363873E-44ED-45B5-8DCC-1B67735C2244}" destId="{625B487F-03B4-4D30-ACDF-149013F14F17}" srcOrd="0" destOrd="0" presId="urn:microsoft.com/office/officeart/2011/layout/HexagonRadial"/>
    <dgm:cxn modelId="{4E74FC76-5FB8-4184-B12B-E53F775AE6E7}" type="presOf" srcId="{CC265E7F-4E8A-4CAB-9D03-EC41C1442FEE}" destId="{24EA180F-E8EE-4B5D-9090-C022480AEE43}" srcOrd="0" destOrd="0" presId="urn:microsoft.com/office/officeart/2011/layout/HexagonRadial"/>
    <dgm:cxn modelId="{87574B82-2451-4418-BD9D-7BFC324E6F0A}" srcId="{CA5E0FBC-CAF8-46C2-9606-631EE067A733}" destId="{7936ED3D-93C4-4C49-B91C-1928BF4DE05E}" srcOrd="3" destOrd="0" parTransId="{5DA21E86-366F-4447-925C-725AFB1A171F}" sibTransId="{4B3E3C87-B628-4245-82F0-0B4A94A1D507}"/>
    <dgm:cxn modelId="{8147ABB2-CD42-42DE-AE4B-9BA179D76355}" type="presOf" srcId="{1CC9CF9F-1346-46AE-B349-5CCF886AA8DD}" destId="{6F021A7F-21D8-4EF8-8517-A0867DF5597C}" srcOrd="0" destOrd="0" presId="urn:microsoft.com/office/officeart/2011/layout/HexagonRadial"/>
    <dgm:cxn modelId="{8541E0B5-D392-4882-B3ED-616B9A811668}" type="presOf" srcId="{8DAC6955-8D2C-4BBE-93A5-772257271F39}" destId="{31DCD14F-73DA-4A56-AC57-4E9C9DB7215B}" srcOrd="0" destOrd="0" presId="urn:microsoft.com/office/officeart/2011/layout/HexagonRadial"/>
    <dgm:cxn modelId="{84C3FEB7-4CD1-4BBF-96D8-4FA1229727AF}" type="presOf" srcId="{7936ED3D-93C4-4C49-B91C-1928BF4DE05E}" destId="{2790CCF5-5065-44D4-A76E-2DC5B4B550D0}" srcOrd="0" destOrd="0" presId="urn:microsoft.com/office/officeart/2011/layout/HexagonRadial"/>
    <dgm:cxn modelId="{D0603ECC-C032-42B4-8203-C006C5765B69}" type="presOf" srcId="{82E673B8-E89B-41B5-AB22-0B29A95B2B4F}" destId="{56FEC3D9-F3EE-44DB-8535-E3BF4A0D83FD}" srcOrd="0" destOrd="0" presId="urn:microsoft.com/office/officeart/2011/layout/HexagonRadial"/>
    <dgm:cxn modelId="{FFA384CC-57B5-419C-B2C8-D55F700B2562}" srcId="{CA5E0FBC-CAF8-46C2-9606-631EE067A733}" destId="{82E673B8-E89B-41B5-AB22-0B29A95B2B4F}" srcOrd="4" destOrd="0" parTransId="{03A9A46B-4D0E-4E60-9AB6-3A21816FABC6}" sibTransId="{EC7B4A9F-3F8A-4D77-882B-0E80E13790E0}"/>
    <dgm:cxn modelId="{63D656D9-BE62-4EB0-8C5A-A5E0759E7686}" srcId="{CA5E0FBC-CAF8-46C2-9606-631EE067A733}" destId="{8DAC6955-8D2C-4BBE-93A5-772257271F39}" srcOrd="2" destOrd="0" parTransId="{D3857A0A-ADDE-49CA-88C2-9AB12E361F05}" sibTransId="{40496007-749F-436C-9594-02F03BEA8432}"/>
    <dgm:cxn modelId="{5DF975ED-57DC-43D3-BA87-F773163ADB17}" srcId="{CA5E0FBC-CAF8-46C2-9606-631EE067A733}" destId="{1CC9CF9F-1346-46AE-B349-5CCF886AA8DD}" srcOrd="1" destOrd="0" parTransId="{AB65C1F8-C59E-47E7-AFC0-C9DA7179A70C}" sibTransId="{850AD5FA-4DD3-4FA0-9F34-960F061E1409}"/>
    <dgm:cxn modelId="{E0FCAFB5-8C87-4A49-B30F-DC94AB292A8B}" type="presParOf" srcId="{24EA180F-E8EE-4B5D-9090-C022480AEE43}" destId="{419E02BB-7966-483C-9E83-B88C96F701C8}" srcOrd="0" destOrd="0" presId="urn:microsoft.com/office/officeart/2011/layout/HexagonRadial"/>
    <dgm:cxn modelId="{364C2698-AC86-430A-8807-F76703187CCA}" type="presParOf" srcId="{24EA180F-E8EE-4B5D-9090-C022480AEE43}" destId="{34BF6FCD-7615-46F0-AAB7-3750A2F78B2B}" srcOrd="1" destOrd="0" presId="urn:microsoft.com/office/officeart/2011/layout/HexagonRadial"/>
    <dgm:cxn modelId="{5DDD7001-396B-4C87-A12E-861E02A4C37A}" type="presParOf" srcId="{34BF6FCD-7615-46F0-AAB7-3750A2F78B2B}" destId="{CBFBAEB1-019E-410D-998F-740671D387E5}" srcOrd="0" destOrd="0" presId="urn:microsoft.com/office/officeart/2011/layout/HexagonRadial"/>
    <dgm:cxn modelId="{4FCF66A2-B94D-44B2-BB2A-8DF5BD8DDB1B}" type="presParOf" srcId="{24EA180F-E8EE-4B5D-9090-C022480AEE43}" destId="{625B487F-03B4-4D30-ACDF-149013F14F17}" srcOrd="2" destOrd="0" presId="urn:microsoft.com/office/officeart/2011/layout/HexagonRadial"/>
    <dgm:cxn modelId="{5BBC4552-3EC3-4319-BCC2-F7F370F58738}" type="presParOf" srcId="{24EA180F-E8EE-4B5D-9090-C022480AEE43}" destId="{9C232A40-E271-48BB-B5BF-A8CF613F43E1}" srcOrd="3" destOrd="0" presId="urn:microsoft.com/office/officeart/2011/layout/HexagonRadial"/>
    <dgm:cxn modelId="{CBAD6AF2-6E65-4134-86FE-1CCEF7D30032}" type="presParOf" srcId="{9C232A40-E271-48BB-B5BF-A8CF613F43E1}" destId="{4F6CB192-EF54-4E64-852A-9A5D40F7CED6}" srcOrd="0" destOrd="0" presId="urn:microsoft.com/office/officeart/2011/layout/HexagonRadial"/>
    <dgm:cxn modelId="{AC1CB775-4B94-4CF4-B05C-9890D3BDFBBE}" type="presParOf" srcId="{24EA180F-E8EE-4B5D-9090-C022480AEE43}" destId="{6F021A7F-21D8-4EF8-8517-A0867DF5597C}" srcOrd="4" destOrd="0" presId="urn:microsoft.com/office/officeart/2011/layout/HexagonRadial"/>
    <dgm:cxn modelId="{DF6881BD-E5E2-4EB1-88C9-3CE6AC7200E7}" type="presParOf" srcId="{24EA180F-E8EE-4B5D-9090-C022480AEE43}" destId="{46F29F5B-61E4-45A8-B29E-F1646B6C7D4B}" srcOrd="5" destOrd="0" presId="urn:microsoft.com/office/officeart/2011/layout/HexagonRadial"/>
    <dgm:cxn modelId="{36F936FC-F246-4775-AE8C-32CBE7385045}" type="presParOf" srcId="{46F29F5B-61E4-45A8-B29E-F1646B6C7D4B}" destId="{FADCEE26-858E-4F98-805D-0F2B3E337E71}" srcOrd="0" destOrd="0" presId="urn:microsoft.com/office/officeart/2011/layout/HexagonRadial"/>
    <dgm:cxn modelId="{D52848AE-9000-4E8C-BB6C-EA61C25B81BC}" type="presParOf" srcId="{24EA180F-E8EE-4B5D-9090-C022480AEE43}" destId="{31DCD14F-73DA-4A56-AC57-4E9C9DB7215B}" srcOrd="6" destOrd="0" presId="urn:microsoft.com/office/officeart/2011/layout/HexagonRadial"/>
    <dgm:cxn modelId="{7463F9CA-55BE-4145-B903-43964FDF18E7}" type="presParOf" srcId="{24EA180F-E8EE-4B5D-9090-C022480AEE43}" destId="{CE5D916E-4789-41CA-B2F7-CA8313BE2901}" srcOrd="7" destOrd="0" presId="urn:microsoft.com/office/officeart/2011/layout/HexagonRadial"/>
    <dgm:cxn modelId="{F799553B-827E-4C49-BBC0-EB5229341074}" type="presParOf" srcId="{CE5D916E-4789-41CA-B2F7-CA8313BE2901}" destId="{5A5D5541-9D0A-4C80-BECE-7E5B115E8962}" srcOrd="0" destOrd="0" presId="urn:microsoft.com/office/officeart/2011/layout/HexagonRadial"/>
    <dgm:cxn modelId="{F8FF965E-4619-4608-9AFD-7388A44EC85B}" type="presParOf" srcId="{24EA180F-E8EE-4B5D-9090-C022480AEE43}" destId="{2790CCF5-5065-44D4-A76E-2DC5B4B550D0}" srcOrd="8" destOrd="0" presId="urn:microsoft.com/office/officeart/2011/layout/HexagonRadial"/>
    <dgm:cxn modelId="{7AFEBDD7-2222-4C5F-B8F4-FC16056D5C16}" type="presParOf" srcId="{24EA180F-E8EE-4B5D-9090-C022480AEE43}" destId="{ED74F15C-D53E-45F6-853D-D09FC9AFCC90}" srcOrd="9" destOrd="0" presId="urn:microsoft.com/office/officeart/2011/layout/HexagonRadial"/>
    <dgm:cxn modelId="{ECB3B4C3-787B-4307-B04F-467E0D211531}" type="presParOf" srcId="{ED74F15C-D53E-45F6-853D-D09FC9AFCC90}" destId="{F6F1C239-E445-4EF5-88C7-9979A3AB0C54}" srcOrd="0" destOrd="0" presId="urn:microsoft.com/office/officeart/2011/layout/HexagonRadial"/>
    <dgm:cxn modelId="{5311208B-F8D9-45C1-B4CB-710E285070F8}" type="presParOf" srcId="{24EA180F-E8EE-4B5D-9090-C022480AEE43}" destId="{56FEC3D9-F3EE-44DB-8535-E3BF4A0D83FD}" srcOrd="10"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F01CED-A1CC-42EF-A515-A0D2084950DA}">
      <dsp:nvSpPr>
        <dsp:cNvPr id="0" name=""/>
        <dsp:cNvSpPr/>
      </dsp:nvSpPr>
      <dsp:spPr>
        <a:xfrm>
          <a:off x="2564098" y="0"/>
          <a:ext cx="2346317" cy="2346674"/>
        </a:xfrm>
        <a:prstGeom prst="circularArrow">
          <a:avLst>
            <a:gd name="adj1" fmla="val 10980"/>
            <a:gd name="adj2" fmla="val 1142322"/>
            <a:gd name="adj3" fmla="val 4500000"/>
            <a:gd name="adj4" fmla="val 10800000"/>
            <a:gd name="adj5" fmla="val 12500"/>
          </a:avLst>
        </a:prstGeom>
        <a:solidFill>
          <a:schemeClr val="accent2">
            <a:shade val="8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BF5142A1-97C8-46BC-A60B-E466CE38F052}">
      <dsp:nvSpPr>
        <dsp:cNvPr id="0" name=""/>
        <dsp:cNvSpPr/>
      </dsp:nvSpPr>
      <dsp:spPr>
        <a:xfrm>
          <a:off x="3082711" y="847220"/>
          <a:ext cx="1303803" cy="651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Removing Kafka component </a:t>
          </a:r>
        </a:p>
      </dsp:txBody>
      <dsp:txXfrm>
        <a:off x="3082711" y="847220"/>
        <a:ext cx="1303803" cy="651745"/>
      </dsp:txXfrm>
    </dsp:sp>
    <dsp:sp modelId="{40513CAA-C1ED-4DF4-ADA0-C01221EDC376}">
      <dsp:nvSpPr>
        <dsp:cNvPr id="0" name=""/>
        <dsp:cNvSpPr/>
      </dsp:nvSpPr>
      <dsp:spPr>
        <a:xfrm>
          <a:off x="1912416" y="1348338"/>
          <a:ext cx="2346317" cy="2346674"/>
        </a:xfrm>
        <a:prstGeom prst="leftCircularArrow">
          <a:avLst>
            <a:gd name="adj1" fmla="val 10980"/>
            <a:gd name="adj2" fmla="val 1142322"/>
            <a:gd name="adj3" fmla="val 6300000"/>
            <a:gd name="adj4" fmla="val 18900000"/>
            <a:gd name="adj5" fmla="val 12500"/>
          </a:avLst>
        </a:prstGeom>
        <a:solidFill>
          <a:schemeClr val="accent2">
            <a:shade val="80000"/>
            <a:hueOff val="-295802"/>
            <a:satOff val="5533"/>
            <a:lumOff val="14943"/>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CD845EDC-D44C-425B-85C8-99D05F5DE9BE}">
      <dsp:nvSpPr>
        <dsp:cNvPr id="0" name=""/>
        <dsp:cNvSpPr/>
      </dsp:nvSpPr>
      <dsp:spPr>
        <a:xfrm>
          <a:off x="2433673" y="2203358"/>
          <a:ext cx="1303803" cy="651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SQL database was used in place of </a:t>
          </a:r>
          <a:r>
            <a:rPr lang="en-US" sz="1400" kern="1200" dirty="0" err="1">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MongoDB</a:t>
          </a:r>
          <a:r>
            <a:rPr lang="en-US" sz="14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a:t>
          </a:r>
        </a:p>
      </dsp:txBody>
      <dsp:txXfrm>
        <a:off x="2433673" y="2203358"/>
        <a:ext cx="1303803" cy="651745"/>
      </dsp:txXfrm>
    </dsp:sp>
    <dsp:sp modelId="{549DB417-9B4C-41E4-8976-074EDEE761E4}">
      <dsp:nvSpPr>
        <dsp:cNvPr id="0" name=""/>
        <dsp:cNvSpPr/>
      </dsp:nvSpPr>
      <dsp:spPr>
        <a:xfrm>
          <a:off x="2731094" y="2858028"/>
          <a:ext cx="2015850" cy="2016658"/>
        </a:xfrm>
        <a:prstGeom prst="blockArc">
          <a:avLst>
            <a:gd name="adj1" fmla="val 13500000"/>
            <a:gd name="adj2" fmla="val 10800000"/>
            <a:gd name="adj3" fmla="val 12740"/>
          </a:avLst>
        </a:prstGeom>
        <a:solidFill>
          <a:schemeClr val="accent2">
            <a:shade val="80000"/>
            <a:hueOff val="-591604"/>
            <a:satOff val="11065"/>
            <a:lumOff val="29885"/>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5411E9C0-10C5-471E-AB68-069446203FDE}">
      <dsp:nvSpPr>
        <dsp:cNvPr id="0" name=""/>
        <dsp:cNvSpPr/>
      </dsp:nvSpPr>
      <dsp:spPr>
        <a:xfrm>
          <a:off x="2991315" y="3561446"/>
          <a:ext cx="1492763" cy="651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Integrated </a:t>
          </a:r>
          <a:r>
            <a:rPr lang="en-US" sz="1400" kern="1200" dirty="0" err="1">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Databricks</a:t>
          </a:r>
          <a:r>
            <a:rPr lang="en-US" sz="14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 as Data IDE  environment</a:t>
          </a:r>
        </a:p>
      </dsp:txBody>
      <dsp:txXfrm>
        <a:off x="2991315" y="3561446"/>
        <a:ext cx="1492763" cy="6517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DEEE8B-8218-4055-93E4-05D2BE700102}">
      <dsp:nvSpPr>
        <dsp:cNvPr id="0" name=""/>
        <dsp:cNvSpPr/>
      </dsp:nvSpPr>
      <dsp:spPr>
        <a:xfrm>
          <a:off x="9525211" y="1865382"/>
          <a:ext cx="1750722" cy="1750389"/>
        </a:xfrm>
        <a:prstGeom prst="ellipse">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2">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sp>
    <dsp:sp modelId="{4EA44C12-F5DA-4E07-B687-689D2F1CBB80}">
      <dsp:nvSpPr>
        <dsp:cNvPr id="0" name=""/>
        <dsp:cNvSpPr/>
      </dsp:nvSpPr>
      <dsp:spPr>
        <a:xfrm>
          <a:off x="9584161" y="1923739"/>
          <a:ext cx="1633933" cy="1633676"/>
        </a:xfrm>
        <a:prstGeom prst="ellipse">
          <a:avLst/>
        </a:prstGeom>
        <a:solidFill>
          <a:schemeClr val="lt1">
            <a:alpha val="90000"/>
            <a:hueOff val="0"/>
            <a:satOff val="0"/>
            <a:lumOff val="0"/>
            <a:alphaOff val="0"/>
          </a:schemeClr>
        </a:solidFill>
        <a:ln w="10000" cap="flat" cmpd="sng" algn="ctr">
          <a:solidFill>
            <a:schemeClr val="accent2">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t>Item sets Association rules display</a:t>
          </a:r>
          <a:endParaRPr lang="en-US" sz="2000" kern="1200" dirty="0"/>
        </a:p>
      </dsp:txBody>
      <dsp:txXfrm>
        <a:off x="9817739" y="2157165"/>
        <a:ext cx="1166777" cy="1166823"/>
      </dsp:txXfrm>
    </dsp:sp>
    <dsp:sp modelId="{2B03F787-0E0D-4F78-85BF-E63FE1EEBC98}">
      <dsp:nvSpPr>
        <dsp:cNvPr id="0" name=""/>
        <dsp:cNvSpPr/>
      </dsp:nvSpPr>
      <dsp:spPr>
        <a:xfrm>
          <a:off x="9584161" y="3648021"/>
          <a:ext cx="1633933" cy="959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err="1">
              <a:latin typeface="Times New Roman" panose="02020603050405020304" pitchFamily="18" charset="0"/>
              <a:cs typeface="Times New Roman" panose="02020603050405020304" pitchFamily="18" charset="0"/>
            </a:rPr>
            <a:t>model.associationRules.show</a:t>
          </a:r>
          <a:r>
            <a:rPr lang="en-US" sz="1800" b="0" i="0" kern="1200" dirty="0">
              <a:latin typeface="Times New Roman" panose="02020603050405020304" pitchFamily="18" charset="0"/>
              <a:cs typeface="Times New Roman" panose="02020603050405020304" pitchFamily="18" charset="0"/>
            </a:rPr>
            <a:t>()</a:t>
          </a:r>
          <a:endParaRPr lang="en-US" sz="1800" kern="1200" dirty="0">
            <a:latin typeface="Times New Roman" panose="02020603050405020304" pitchFamily="18" charset="0"/>
            <a:cs typeface="Times New Roman" panose="02020603050405020304" pitchFamily="18" charset="0"/>
          </a:endParaRPr>
        </a:p>
      </dsp:txBody>
      <dsp:txXfrm>
        <a:off x="9584161" y="3648021"/>
        <a:ext cx="1633933" cy="959504"/>
      </dsp:txXfrm>
    </dsp:sp>
    <dsp:sp modelId="{C6B37079-9414-4333-B824-BD4BA30AA384}">
      <dsp:nvSpPr>
        <dsp:cNvPr id="0" name=""/>
        <dsp:cNvSpPr/>
      </dsp:nvSpPr>
      <dsp:spPr>
        <a:xfrm rot="2700000">
          <a:off x="7716774" y="1865186"/>
          <a:ext cx="1750475" cy="1750475"/>
        </a:xfrm>
        <a:prstGeom prst="teardrop">
          <a:avLst>
            <a:gd name="adj" fmla="val 100000"/>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2">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sp>
    <dsp:sp modelId="{C6C471CA-9EF5-4FC9-A128-329D658FF7BA}">
      <dsp:nvSpPr>
        <dsp:cNvPr id="0" name=""/>
        <dsp:cNvSpPr/>
      </dsp:nvSpPr>
      <dsp:spPr>
        <a:xfrm>
          <a:off x="7775601" y="1923739"/>
          <a:ext cx="1633933" cy="1633676"/>
        </a:xfrm>
        <a:prstGeom prst="ellipse">
          <a:avLst/>
        </a:prstGeom>
        <a:solidFill>
          <a:schemeClr val="lt1">
            <a:alpha val="90000"/>
            <a:hueOff val="0"/>
            <a:satOff val="0"/>
            <a:lumOff val="0"/>
            <a:alphaOff val="0"/>
          </a:schemeClr>
        </a:solidFill>
        <a:ln w="10000" cap="flat" cmpd="sng" algn="ctr">
          <a:solidFill>
            <a:schemeClr val="accent2">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t>Frequent Item sets display</a:t>
          </a:r>
          <a:endParaRPr lang="en-US" sz="2000" kern="1200" dirty="0"/>
        </a:p>
      </dsp:txBody>
      <dsp:txXfrm>
        <a:off x="8009179" y="2157165"/>
        <a:ext cx="1166777" cy="1166823"/>
      </dsp:txXfrm>
    </dsp:sp>
    <dsp:sp modelId="{8F938711-43AB-4694-A1AD-D8184FE7E238}">
      <dsp:nvSpPr>
        <dsp:cNvPr id="0" name=""/>
        <dsp:cNvSpPr/>
      </dsp:nvSpPr>
      <dsp:spPr>
        <a:xfrm>
          <a:off x="7775601" y="3648021"/>
          <a:ext cx="1633933" cy="959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err="1">
              <a:latin typeface="Times New Roman" panose="02020603050405020304" pitchFamily="18" charset="0"/>
              <a:cs typeface="Times New Roman" panose="02020603050405020304" pitchFamily="18" charset="0"/>
            </a:rPr>
            <a:t>model.freqItemsets.show</a:t>
          </a:r>
          <a:r>
            <a:rPr lang="en-US" sz="1800" b="0" i="0" kern="1200" dirty="0">
              <a:latin typeface="Times New Roman" panose="02020603050405020304" pitchFamily="18" charset="0"/>
              <a:cs typeface="Times New Roman" panose="02020603050405020304" pitchFamily="18" charset="0"/>
            </a:rPr>
            <a:t>()</a:t>
          </a:r>
          <a:endParaRPr lang="en-US" sz="1800" kern="1200" dirty="0">
            <a:latin typeface="Times New Roman" panose="02020603050405020304" pitchFamily="18" charset="0"/>
            <a:cs typeface="Times New Roman" panose="02020603050405020304" pitchFamily="18" charset="0"/>
          </a:endParaRPr>
        </a:p>
      </dsp:txBody>
      <dsp:txXfrm>
        <a:off x="7775601" y="3648021"/>
        <a:ext cx="1633933" cy="959504"/>
      </dsp:txXfrm>
    </dsp:sp>
    <dsp:sp modelId="{6257DC2A-6CA0-4C49-8978-06FF4128EF65}">
      <dsp:nvSpPr>
        <dsp:cNvPr id="0" name=""/>
        <dsp:cNvSpPr/>
      </dsp:nvSpPr>
      <dsp:spPr>
        <a:xfrm rot="2700000">
          <a:off x="5908213" y="1865186"/>
          <a:ext cx="1750475" cy="1750475"/>
        </a:xfrm>
        <a:prstGeom prst="teardrop">
          <a:avLst>
            <a:gd name="adj" fmla="val 100000"/>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2">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sp>
    <dsp:sp modelId="{0A61A39B-4984-4120-AAE4-F7284CC2C5CF}">
      <dsp:nvSpPr>
        <dsp:cNvPr id="0" name=""/>
        <dsp:cNvSpPr/>
      </dsp:nvSpPr>
      <dsp:spPr>
        <a:xfrm>
          <a:off x="5967040" y="1923739"/>
          <a:ext cx="1633933" cy="1633676"/>
        </a:xfrm>
        <a:prstGeom prst="ellipse">
          <a:avLst/>
        </a:prstGeom>
        <a:solidFill>
          <a:schemeClr val="lt1">
            <a:alpha val="90000"/>
            <a:hueOff val="0"/>
            <a:satOff val="0"/>
            <a:lumOff val="0"/>
            <a:alphaOff val="0"/>
          </a:schemeClr>
        </a:solidFill>
        <a:ln w="10000" cap="flat" cmpd="sng" algn="ctr">
          <a:solidFill>
            <a:schemeClr val="accent2">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FP growth Modelling</a:t>
          </a:r>
        </a:p>
      </dsp:txBody>
      <dsp:txXfrm>
        <a:off x="6200618" y="2157165"/>
        <a:ext cx="1166777" cy="1166823"/>
      </dsp:txXfrm>
    </dsp:sp>
    <dsp:sp modelId="{77C4D92D-5EF0-4030-9DD5-9FBE0AAEC323}">
      <dsp:nvSpPr>
        <dsp:cNvPr id="0" name=""/>
        <dsp:cNvSpPr/>
      </dsp:nvSpPr>
      <dsp:spPr>
        <a:xfrm>
          <a:off x="5967040" y="3648021"/>
          <a:ext cx="1633933" cy="959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Implementation of FP-growth algorithm using </a:t>
          </a:r>
          <a:r>
            <a:rPr lang="en-US" sz="1600" kern="1200" dirty="0" err="1">
              <a:latin typeface="Times New Roman" panose="02020603050405020304" pitchFamily="18" charset="0"/>
              <a:cs typeface="Times New Roman" panose="02020603050405020304" pitchFamily="18" charset="0"/>
            </a:rPr>
            <a:t>Py</a:t>
          </a:r>
          <a:r>
            <a:rPr lang="en-US" sz="1600" kern="1200" dirty="0">
              <a:latin typeface="Times New Roman" panose="02020603050405020304" pitchFamily="18" charset="0"/>
              <a:cs typeface="Times New Roman" panose="02020603050405020304" pitchFamily="18" charset="0"/>
            </a:rPr>
            <a:t> Spark</a:t>
          </a:r>
        </a:p>
      </dsp:txBody>
      <dsp:txXfrm>
        <a:off x="5967040" y="3648021"/>
        <a:ext cx="1633933" cy="959504"/>
      </dsp:txXfrm>
    </dsp:sp>
    <dsp:sp modelId="{6F891F94-0EEA-4B14-9338-D09E4AF1ECA7}">
      <dsp:nvSpPr>
        <dsp:cNvPr id="0" name=""/>
        <dsp:cNvSpPr/>
      </dsp:nvSpPr>
      <dsp:spPr>
        <a:xfrm rot="2700000">
          <a:off x="4099652" y="1865186"/>
          <a:ext cx="1750475" cy="1750475"/>
        </a:xfrm>
        <a:prstGeom prst="teardrop">
          <a:avLst>
            <a:gd name="adj" fmla="val 100000"/>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2">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sp>
    <dsp:sp modelId="{FC6D3998-785D-4087-82D2-364E11E801CE}">
      <dsp:nvSpPr>
        <dsp:cNvPr id="0" name=""/>
        <dsp:cNvSpPr/>
      </dsp:nvSpPr>
      <dsp:spPr>
        <a:xfrm>
          <a:off x="4158480" y="1923739"/>
          <a:ext cx="1633933" cy="1633676"/>
        </a:xfrm>
        <a:prstGeom prst="ellipse">
          <a:avLst/>
        </a:prstGeom>
        <a:solidFill>
          <a:schemeClr val="lt1">
            <a:alpha val="90000"/>
            <a:hueOff val="0"/>
            <a:satOff val="0"/>
            <a:lumOff val="0"/>
            <a:alphaOff val="0"/>
          </a:schemeClr>
        </a:solidFill>
        <a:ln w="10000" cap="flat" cmpd="sng" algn="ctr">
          <a:solidFill>
            <a:schemeClr val="accent2">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Basket Creation</a:t>
          </a:r>
        </a:p>
      </dsp:txBody>
      <dsp:txXfrm>
        <a:off x="4390945" y="2157165"/>
        <a:ext cx="1166777" cy="1166823"/>
      </dsp:txXfrm>
    </dsp:sp>
    <dsp:sp modelId="{11E50454-2A3C-422C-857F-22A5434D5591}">
      <dsp:nvSpPr>
        <dsp:cNvPr id="0" name=""/>
        <dsp:cNvSpPr/>
      </dsp:nvSpPr>
      <dsp:spPr>
        <a:xfrm>
          <a:off x="4158480" y="3648021"/>
          <a:ext cx="1633933" cy="959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latin typeface="Times New Roman" panose="02020603050405020304" pitchFamily="18" charset="0"/>
              <a:cs typeface="Times New Roman" panose="02020603050405020304" pitchFamily="18" charset="0"/>
            </a:rPr>
            <a:t>Creating baskets of each order in our dataset</a:t>
          </a:r>
          <a:endParaRPr lang="en-US" sz="1600" kern="1200" dirty="0">
            <a:latin typeface="Times New Roman" panose="02020603050405020304" pitchFamily="18" charset="0"/>
            <a:cs typeface="Times New Roman" panose="02020603050405020304" pitchFamily="18" charset="0"/>
          </a:endParaRPr>
        </a:p>
      </dsp:txBody>
      <dsp:txXfrm>
        <a:off x="4158480" y="3648021"/>
        <a:ext cx="1633933" cy="959504"/>
      </dsp:txXfrm>
    </dsp:sp>
    <dsp:sp modelId="{214BD6F7-ECAD-4092-8A66-C315B6FFA4FA}">
      <dsp:nvSpPr>
        <dsp:cNvPr id="0" name=""/>
        <dsp:cNvSpPr/>
      </dsp:nvSpPr>
      <dsp:spPr>
        <a:xfrm rot="2700000">
          <a:off x="2291092" y="1865186"/>
          <a:ext cx="1750475" cy="1750475"/>
        </a:xfrm>
        <a:prstGeom prst="teardrop">
          <a:avLst>
            <a:gd name="adj" fmla="val 100000"/>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2">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sp>
    <dsp:sp modelId="{B020076C-D455-41C7-94B7-CAE5E7D29BAD}">
      <dsp:nvSpPr>
        <dsp:cNvPr id="0" name=""/>
        <dsp:cNvSpPr/>
      </dsp:nvSpPr>
      <dsp:spPr>
        <a:xfrm>
          <a:off x="2349919" y="1923739"/>
          <a:ext cx="1633933" cy="1633676"/>
        </a:xfrm>
        <a:prstGeom prst="ellipse">
          <a:avLst/>
        </a:prstGeom>
        <a:solidFill>
          <a:schemeClr val="lt1">
            <a:alpha val="90000"/>
            <a:hueOff val="0"/>
            <a:satOff val="0"/>
            <a:lumOff val="0"/>
            <a:alphaOff val="0"/>
          </a:schemeClr>
        </a:solidFill>
        <a:ln w="10000" cap="flat" cmpd="sng" algn="ctr">
          <a:solidFill>
            <a:schemeClr val="accent2">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Data Processing</a:t>
          </a:r>
        </a:p>
      </dsp:txBody>
      <dsp:txXfrm>
        <a:off x="2582385" y="2157165"/>
        <a:ext cx="1166777" cy="1166823"/>
      </dsp:txXfrm>
    </dsp:sp>
    <dsp:sp modelId="{6B1412D8-BB31-4E69-A978-3725E2F87D45}">
      <dsp:nvSpPr>
        <dsp:cNvPr id="0" name=""/>
        <dsp:cNvSpPr/>
      </dsp:nvSpPr>
      <dsp:spPr>
        <a:xfrm>
          <a:off x="2349919" y="3648021"/>
          <a:ext cx="1633933" cy="959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sym typeface="Roboto"/>
            </a:rPr>
            <a:t>Data Cleanup, </a:t>
          </a:r>
          <a:r>
            <a:rPr lang="en-US" sz="1600" kern="1200" dirty="0">
              <a:solidFill>
                <a:srgbClr val="000000">
                  <a:hueOff val="0"/>
                  <a:satOff val="0"/>
                  <a:lumOff val="0"/>
                  <a:alphaOff val="0"/>
                </a:srgbClr>
              </a:solidFill>
              <a:latin typeface="Times New Roman" panose="02020603050405020304" pitchFamily="18" charset="0"/>
              <a:ea typeface="+mn-ea"/>
              <a:cs typeface="Times New Roman" panose="02020603050405020304" pitchFamily="18" charset="0"/>
            </a:rPr>
            <a:t>Feature Selection</a:t>
          </a:r>
        </a:p>
      </dsp:txBody>
      <dsp:txXfrm>
        <a:off x="2349919" y="3648021"/>
        <a:ext cx="1633933" cy="959504"/>
      </dsp:txXfrm>
    </dsp:sp>
    <dsp:sp modelId="{E7B01FAB-628D-4880-A15F-ED7A6132164C}">
      <dsp:nvSpPr>
        <dsp:cNvPr id="0" name=""/>
        <dsp:cNvSpPr/>
      </dsp:nvSpPr>
      <dsp:spPr>
        <a:xfrm rot="2700000">
          <a:off x="482531" y="1865186"/>
          <a:ext cx="1750475" cy="1750475"/>
        </a:xfrm>
        <a:prstGeom prst="teardrop">
          <a:avLst>
            <a:gd name="adj" fmla="val 100000"/>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2">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sp>
    <dsp:sp modelId="{F64898AD-4E45-4FE2-A9CC-DA34EECEA742}">
      <dsp:nvSpPr>
        <dsp:cNvPr id="0" name=""/>
        <dsp:cNvSpPr/>
      </dsp:nvSpPr>
      <dsp:spPr>
        <a:xfrm>
          <a:off x="540246" y="1923739"/>
          <a:ext cx="1633933" cy="1633676"/>
        </a:xfrm>
        <a:prstGeom prst="ellipse">
          <a:avLst/>
        </a:prstGeom>
        <a:solidFill>
          <a:schemeClr val="lt1">
            <a:alpha val="90000"/>
            <a:hueOff val="0"/>
            <a:satOff val="0"/>
            <a:lumOff val="0"/>
            <a:alphaOff val="0"/>
          </a:schemeClr>
        </a:solidFill>
        <a:ln w="10000" cap="flat" cmpd="sng" algn="ctr">
          <a:solidFill>
            <a:schemeClr val="accent2">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Data Merging</a:t>
          </a:r>
        </a:p>
      </dsp:txBody>
      <dsp:txXfrm>
        <a:off x="773824" y="2157165"/>
        <a:ext cx="1166777" cy="1166823"/>
      </dsp:txXfrm>
    </dsp:sp>
    <dsp:sp modelId="{7DE3C2C9-1FAB-45EF-96F6-F4E095C5A587}">
      <dsp:nvSpPr>
        <dsp:cNvPr id="0" name=""/>
        <dsp:cNvSpPr/>
      </dsp:nvSpPr>
      <dsp:spPr>
        <a:xfrm>
          <a:off x="540246" y="3648021"/>
          <a:ext cx="1633933" cy="959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Merging 5 Entity Data into One Data Frame</a:t>
          </a:r>
        </a:p>
      </dsp:txBody>
      <dsp:txXfrm>
        <a:off x="540246" y="3648021"/>
        <a:ext cx="1633933" cy="9595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3E9801-BCDA-423E-8699-4A522587566B}">
      <dsp:nvSpPr>
        <dsp:cNvPr id="0" name=""/>
        <dsp:cNvSpPr/>
      </dsp:nvSpPr>
      <dsp:spPr>
        <a:xfrm>
          <a:off x="0" y="3772"/>
          <a:ext cx="6016073" cy="80353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36BE25-1E45-49F4-B3BF-5DED2F33F71C}">
      <dsp:nvSpPr>
        <dsp:cNvPr id="0" name=""/>
        <dsp:cNvSpPr/>
      </dsp:nvSpPr>
      <dsp:spPr>
        <a:xfrm>
          <a:off x="243068" y="184567"/>
          <a:ext cx="441942" cy="4419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B53C9C-16EA-4F46-8CD7-3994CB26D81D}">
      <dsp:nvSpPr>
        <dsp:cNvPr id="0" name=""/>
        <dsp:cNvSpPr/>
      </dsp:nvSpPr>
      <dsp:spPr>
        <a:xfrm>
          <a:off x="928079" y="3772"/>
          <a:ext cx="5087993" cy="803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40" tIns="85040" rIns="85040" bIns="85040" numCol="1" spcCol="1270" anchor="ctr" anchorCtr="0">
          <a:noAutofit/>
        </a:bodyPr>
        <a:lstStyle/>
        <a:p>
          <a:pPr marL="0" lvl="0" indent="0" algn="l" defTabSz="622300">
            <a:lnSpc>
              <a:spcPct val="10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Customer Segmentation is the subdivision of a market into discrete customer groups that share similar characteristics.</a:t>
          </a:r>
          <a:endParaRPr lang="en-US" sz="1400" kern="1200" dirty="0">
            <a:latin typeface="Times New Roman" panose="02020603050405020304" pitchFamily="18" charset="0"/>
            <a:cs typeface="Times New Roman" panose="02020603050405020304" pitchFamily="18" charset="0"/>
          </a:endParaRPr>
        </a:p>
      </dsp:txBody>
      <dsp:txXfrm>
        <a:off x="928079" y="3772"/>
        <a:ext cx="5087993" cy="803531"/>
      </dsp:txXfrm>
    </dsp:sp>
    <dsp:sp modelId="{F0AECDB4-C3EC-4A51-8F03-D87F4B2122D0}">
      <dsp:nvSpPr>
        <dsp:cNvPr id="0" name=""/>
        <dsp:cNvSpPr/>
      </dsp:nvSpPr>
      <dsp:spPr>
        <a:xfrm>
          <a:off x="0" y="1008187"/>
          <a:ext cx="6016073" cy="80353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D42ABF-D893-4517-86E1-DD705E944BDC}">
      <dsp:nvSpPr>
        <dsp:cNvPr id="0" name=""/>
        <dsp:cNvSpPr/>
      </dsp:nvSpPr>
      <dsp:spPr>
        <a:xfrm>
          <a:off x="243068" y="1188981"/>
          <a:ext cx="441942" cy="4419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E53E9F-CE1F-48CA-8D11-7837ABC83CCD}">
      <dsp:nvSpPr>
        <dsp:cNvPr id="0" name=""/>
        <dsp:cNvSpPr/>
      </dsp:nvSpPr>
      <dsp:spPr>
        <a:xfrm>
          <a:off x="928079" y="1008187"/>
          <a:ext cx="5087993" cy="803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40" tIns="85040" rIns="85040" bIns="85040" numCol="1" spcCol="1270" anchor="ctr" anchorCtr="0">
          <a:noAutofit/>
        </a:bodyPr>
        <a:lstStyle/>
        <a:p>
          <a:pPr marL="0" lvl="0" indent="0" algn="l" defTabSz="622300">
            <a:lnSpc>
              <a:spcPct val="10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Useful to identify unsatisfied customer needs and to maximize the value of each customer to the business.</a:t>
          </a:r>
          <a:endParaRPr lang="en-US" sz="1400" kern="1200" dirty="0">
            <a:latin typeface="Times New Roman" panose="02020603050405020304" pitchFamily="18" charset="0"/>
            <a:cs typeface="Times New Roman" panose="02020603050405020304" pitchFamily="18" charset="0"/>
          </a:endParaRPr>
        </a:p>
      </dsp:txBody>
      <dsp:txXfrm>
        <a:off x="928079" y="1008187"/>
        <a:ext cx="5087993" cy="803531"/>
      </dsp:txXfrm>
    </dsp:sp>
    <dsp:sp modelId="{2329A517-C864-49B9-94D1-E1DC2BAAA19B}">
      <dsp:nvSpPr>
        <dsp:cNvPr id="0" name=""/>
        <dsp:cNvSpPr/>
      </dsp:nvSpPr>
      <dsp:spPr>
        <a:xfrm>
          <a:off x="0" y="2012601"/>
          <a:ext cx="6016073" cy="80353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EFE016-9097-41F7-ABD0-1EABE63F45B1}">
      <dsp:nvSpPr>
        <dsp:cNvPr id="0" name=""/>
        <dsp:cNvSpPr/>
      </dsp:nvSpPr>
      <dsp:spPr>
        <a:xfrm>
          <a:off x="243068" y="2193396"/>
          <a:ext cx="441942" cy="4419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4738D9-C711-4173-9F71-5C8483507DD0}">
      <dsp:nvSpPr>
        <dsp:cNvPr id="0" name=""/>
        <dsp:cNvSpPr/>
      </dsp:nvSpPr>
      <dsp:spPr>
        <a:xfrm>
          <a:off x="928079" y="2012601"/>
          <a:ext cx="5087993" cy="803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40" tIns="85040" rIns="85040" bIns="8504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K-Means clustering is an unsupervised machine learning algorithm that divides the given data of customers into the given number of clusters where” is number of predefined clusters.</a:t>
          </a:r>
        </a:p>
      </dsp:txBody>
      <dsp:txXfrm>
        <a:off x="928079" y="2012601"/>
        <a:ext cx="5087993" cy="803531"/>
      </dsp:txXfrm>
    </dsp:sp>
    <dsp:sp modelId="{47808941-67ED-4F56-AEA0-ED6B1189DD87}">
      <dsp:nvSpPr>
        <dsp:cNvPr id="0" name=""/>
        <dsp:cNvSpPr/>
      </dsp:nvSpPr>
      <dsp:spPr>
        <a:xfrm>
          <a:off x="0" y="3017016"/>
          <a:ext cx="6016073" cy="80353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D4BACE-3EAC-48AC-BC74-26B2B4F2D9F8}">
      <dsp:nvSpPr>
        <dsp:cNvPr id="0" name=""/>
        <dsp:cNvSpPr/>
      </dsp:nvSpPr>
      <dsp:spPr>
        <a:xfrm>
          <a:off x="243068" y="3197810"/>
          <a:ext cx="441942" cy="4419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DEE10F-DFBB-4D5A-B694-CEFDC01CD3E6}">
      <dsp:nvSpPr>
        <dsp:cNvPr id="0" name=""/>
        <dsp:cNvSpPr/>
      </dsp:nvSpPr>
      <dsp:spPr>
        <a:xfrm>
          <a:off x="928079" y="3017016"/>
          <a:ext cx="5087993" cy="803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40" tIns="85040" rIns="85040" bIns="85040" numCol="1" spcCol="1270" anchor="ctr" anchorCtr="0">
          <a:noAutofit/>
        </a:bodyPr>
        <a:lstStyle/>
        <a:p>
          <a:pPr marL="0" lvl="0" indent="0" algn="l" defTabSz="622300">
            <a:lnSpc>
              <a:spcPct val="10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It helps to surface insights and groupings that marketers might find difficulty discovering</a:t>
          </a:r>
          <a:endParaRPr lang="en-US" sz="1400" kern="1200" dirty="0">
            <a:latin typeface="Times New Roman" panose="02020603050405020304" pitchFamily="18" charset="0"/>
            <a:cs typeface="Times New Roman" panose="02020603050405020304" pitchFamily="18" charset="0"/>
          </a:endParaRPr>
        </a:p>
      </dsp:txBody>
      <dsp:txXfrm>
        <a:off x="928079" y="3017016"/>
        <a:ext cx="5087993" cy="803531"/>
      </dsp:txXfrm>
    </dsp:sp>
    <dsp:sp modelId="{48B01DD4-406A-4E89-BDC3-7D4982B9C784}">
      <dsp:nvSpPr>
        <dsp:cNvPr id="0" name=""/>
        <dsp:cNvSpPr/>
      </dsp:nvSpPr>
      <dsp:spPr>
        <a:xfrm>
          <a:off x="0" y="4021430"/>
          <a:ext cx="6016073" cy="80353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3D3D7D-DBE7-45E0-A2EE-2BF2E44E4C72}">
      <dsp:nvSpPr>
        <dsp:cNvPr id="0" name=""/>
        <dsp:cNvSpPr/>
      </dsp:nvSpPr>
      <dsp:spPr>
        <a:xfrm>
          <a:off x="243068" y="4202225"/>
          <a:ext cx="441942" cy="4419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4C372-4308-4ED5-A921-D9BBFAC5B5E3}">
      <dsp:nvSpPr>
        <dsp:cNvPr id="0" name=""/>
        <dsp:cNvSpPr/>
      </dsp:nvSpPr>
      <dsp:spPr>
        <a:xfrm>
          <a:off x="928079" y="4021430"/>
          <a:ext cx="5087993" cy="803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40" tIns="85040" rIns="85040" bIns="8504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It is a centroid based algorithm, and the idea is to reduce the distance between the data points and their respective cluster centroid.</a:t>
          </a:r>
        </a:p>
      </dsp:txBody>
      <dsp:txXfrm>
        <a:off x="928079" y="4021430"/>
        <a:ext cx="5087993" cy="8035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7B56B-8EA1-4863-BEDE-789262B642A8}">
      <dsp:nvSpPr>
        <dsp:cNvPr id="0" name=""/>
        <dsp:cNvSpPr/>
      </dsp:nvSpPr>
      <dsp:spPr>
        <a:xfrm>
          <a:off x="1980461" y="-388267"/>
          <a:ext cx="5694451" cy="5694451"/>
        </a:xfrm>
        <a:prstGeom prst="circularArrow">
          <a:avLst>
            <a:gd name="adj1" fmla="val 5544"/>
            <a:gd name="adj2" fmla="val 330680"/>
            <a:gd name="adj3" fmla="val 13063921"/>
            <a:gd name="adj4" fmla="val 17836219"/>
            <a:gd name="adj5" fmla="val 5757"/>
          </a:avLst>
        </a:prstGeom>
        <a:solidFill>
          <a:schemeClr val="accent5">
            <a:tint val="4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1">
          <a:scrgbClr r="0" g="0" b="0"/>
        </a:effectRef>
        <a:fontRef idx="minor"/>
      </dsp:style>
    </dsp:sp>
    <dsp:sp modelId="{412513C3-4743-4D7B-95F7-5D82F4066F2D}">
      <dsp:nvSpPr>
        <dsp:cNvPr id="0" name=""/>
        <dsp:cNvSpPr/>
      </dsp:nvSpPr>
      <dsp:spPr>
        <a:xfrm>
          <a:off x="3109857" y="25969"/>
          <a:ext cx="3435657" cy="1198701"/>
        </a:xfrm>
        <a:prstGeom prst="roundRect">
          <a:avLst/>
        </a:prstGeom>
        <a:solidFill>
          <a:schemeClr val="accent2">
            <a:lumMod val="40000"/>
            <a:lumOff val="6000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800100">
            <a:lnSpc>
              <a:spcPct val="90000"/>
            </a:lnSpc>
            <a:spcBef>
              <a:spcPct val="0"/>
            </a:spcBef>
            <a:spcAft>
              <a:spcPct val="35000"/>
            </a:spcAft>
            <a:buNone/>
          </a:pPr>
          <a:r>
            <a:rPr lang="en-US" sz="1400" b="1" kern="1200" dirty="0">
              <a:solidFill>
                <a:srgbClr val="000000"/>
              </a:solidFill>
              <a:latin typeface="Times New Roman" panose="02020603050405020304" pitchFamily="18" charset="0"/>
              <a:ea typeface="+mn-ea"/>
              <a:cs typeface="Times New Roman" panose="02020603050405020304" pitchFamily="18" charset="0"/>
            </a:rPr>
            <a:t>Data Load from DB &amp; Feature Selection:</a:t>
          </a:r>
        </a:p>
        <a:p>
          <a:pPr marL="0" lvl="0" algn="ctr" defTabSz="800100">
            <a:lnSpc>
              <a:spcPct val="90000"/>
            </a:lnSpc>
            <a:spcBef>
              <a:spcPct val="0"/>
            </a:spcBef>
            <a:spcAft>
              <a:spcPct val="35000"/>
            </a:spcAft>
            <a:buNone/>
          </a:pPr>
          <a:r>
            <a:rPr lang="en-US" sz="1400" kern="1200" dirty="0">
              <a:solidFill>
                <a:srgbClr val="000000"/>
              </a:solidFill>
              <a:latin typeface="Times New Roman" panose="02020603050405020304" pitchFamily="18" charset="0"/>
              <a:ea typeface="+mn-ea"/>
              <a:cs typeface="Times New Roman" panose="02020603050405020304" pitchFamily="18" charset="0"/>
              <a:sym typeface="Arial"/>
            </a:rPr>
            <a:t>product_name, aisle_name, department_name, </a:t>
          </a:r>
          <a:r>
            <a:rPr lang="en-US" sz="1400" kern="1200" dirty="0">
              <a:solidFill>
                <a:srgbClr val="000000"/>
              </a:solidFill>
              <a:latin typeface="Times New Roman" panose="02020603050405020304" pitchFamily="18" charset="0"/>
              <a:ea typeface="+mn-ea"/>
              <a:cs typeface="Times New Roman" panose="02020603050405020304" pitchFamily="18" charset="0"/>
            </a:rPr>
            <a:t>order_dow, order_hour_of_day, days_since_prior, reordered.</a:t>
          </a:r>
        </a:p>
        <a:p>
          <a:pPr marL="0" lvl="0" algn="ctr" defTabSz="800100">
            <a:lnSpc>
              <a:spcPct val="90000"/>
            </a:lnSpc>
            <a:spcBef>
              <a:spcPct val="0"/>
            </a:spcBef>
            <a:spcAft>
              <a:spcPct val="35000"/>
            </a:spcAft>
            <a:buNone/>
          </a:pPr>
          <a:endParaRPr lang="en-US" sz="1100" kern="1200" dirty="0"/>
        </a:p>
      </dsp:txBody>
      <dsp:txXfrm>
        <a:off x="3168373" y="84485"/>
        <a:ext cx="3318625" cy="1081669"/>
      </dsp:txXfrm>
    </dsp:sp>
    <dsp:sp modelId="{8A2D7B75-9A0D-4322-9AAF-C0A1580AB7B6}">
      <dsp:nvSpPr>
        <dsp:cNvPr id="0" name=""/>
        <dsp:cNvSpPr/>
      </dsp:nvSpPr>
      <dsp:spPr>
        <a:xfrm>
          <a:off x="5993876" y="1572413"/>
          <a:ext cx="3594210" cy="1924748"/>
        </a:xfrm>
        <a:prstGeom prst="roundRect">
          <a:avLst/>
        </a:prstGeom>
        <a:solidFill>
          <a:schemeClr val="accent3">
            <a:lumMod val="20000"/>
            <a:lumOff val="8000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0000"/>
              </a:solidFill>
              <a:latin typeface="Times New Roman" panose="02020603050405020304" pitchFamily="18" charset="0"/>
              <a:ea typeface="+mn-ea"/>
              <a:cs typeface="Times New Roman" panose="02020603050405020304" pitchFamily="18" charset="0"/>
            </a:rPr>
            <a:t>Data Processing:</a:t>
          </a:r>
        </a:p>
        <a:p>
          <a:pPr marL="0" lvl="0" algn="l" defTabSz="8001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1</a:t>
          </a:r>
          <a:r>
            <a:rPr lang="en-US" sz="1400" kern="1200" dirty="0">
              <a:latin typeface="Times New Roman" panose="02020603050405020304" pitchFamily="18" charset="0"/>
              <a:cs typeface="Times New Roman" panose="02020603050405020304" pitchFamily="18" charset="0"/>
            </a:rPr>
            <a:t>. Handling Categorical Data: String Indexer &amp; One Hot Encoding from spark ML Lib </a:t>
          </a:r>
        </a:p>
        <a:p>
          <a:pPr marL="0" lvl="0" algn="l" defTabSz="8001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2. Handling Numerical Data : Using Imputer</a:t>
          </a:r>
        </a:p>
        <a:p>
          <a:pPr marL="0" lvl="0" algn="l" defTabSz="8001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 3. Vector Assembler for obtaining features</a:t>
          </a:r>
          <a:r>
            <a:rPr lang="en-US" sz="1400" kern="1200" dirty="0"/>
            <a:t>.</a:t>
          </a:r>
        </a:p>
      </dsp:txBody>
      <dsp:txXfrm>
        <a:off x="6087834" y="1666371"/>
        <a:ext cx="3406294" cy="1736832"/>
      </dsp:txXfrm>
    </dsp:sp>
    <dsp:sp modelId="{15ABF875-BFD3-4F67-8A53-9A9D1B3EBD70}">
      <dsp:nvSpPr>
        <dsp:cNvPr id="0" name=""/>
        <dsp:cNvSpPr/>
      </dsp:nvSpPr>
      <dsp:spPr>
        <a:xfrm>
          <a:off x="5360981" y="3919290"/>
          <a:ext cx="2921375" cy="1353303"/>
        </a:xfrm>
        <a:prstGeom prst="roundRect">
          <a:avLst/>
        </a:prstGeom>
        <a:solidFill>
          <a:schemeClr val="accent5">
            <a:lumMod val="60000"/>
            <a:lumOff val="4000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0000"/>
              </a:solidFill>
              <a:latin typeface="Times New Roman" panose="02020603050405020304" pitchFamily="18" charset="0"/>
              <a:ea typeface="+mn-ea"/>
              <a:cs typeface="Times New Roman" panose="02020603050405020304" pitchFamily="18" charset="0"/>
            </a:rPr>
            <a:t>Determine K clusters with Elbow Method:</a:t>
          </a:r>
        </a:p>
        <a:p>
          <a:pPr marL="0" lvl="0" algn="ctr" defTabSz="8001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Using Silhouette score &amp; Euclidean Distance.</a:t>
          </a:r>
        </a:p>
        <a:p>
          <a:pPr marL="0" lvl="0" algn="ctr" defTabSz="8001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Hence, K = 3  </a:t>
          </a:r>
        </a:p>
      </dsp:txBody>
      <dsp:txXfrm>
        <a:off x="5427044" y="3985353"/>
        <a:ext cx="2789249" cy="1221177"/>
      </dsp:txXfrm>
    </dsp:sp>
    <dsp:sp modelId="{85838A0E-1754-43E1-8644-01BF98202F28}">
      <dsp:nvSpPr>
        <dsp:cNvPr id="0" name=""/>
        <dsp:cNvSpPr/>
      </dsp:nvSpPr>
      <dsp:spPr>
        <a:xfrm>
          <a:off x="1614696" y="3997723"/>
          <a:ext cx="2706606" cy="1353303"/>
        </a:xfrm>
        <a:prstGeom prst="roundRect">
          <a:avLst/>
        </a:prstGeom>
        <a:solidFill>
          <a:schemeClr val="accent4">
            <a:lumMod val="20000"/>
            <a:lumOff val="8000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0000"/>
              </a:solidFill>
              <a:latin typeface="Times New Roman" panose="02020603050405020304" pitchFamily="18" charset="0"/>
              <a:ea typeface="+mn-ea"/>
              <a:cs typeface="Times New Roman" panose="02020603050405020304" pitchFamily="18" charset="0"/>
            </a:rPr>
            <a:t>Implement K-Means Clustering :</a:t>
          </a:r>
        </a:p>
        <a:p>
          <a:pPr marL="0" lvl="0" indent="0" algn="ctr" defTabSz="8001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Assigning users to predicted clusters </a:t>
          </a:r>
        </a:p>
      </dsp:txBody>
      <dsp:txXfrm>
        <a:off x="1680759" y="4063786"/>
        <a:ext cx="2574480" cy="1221177"/>
      </dsp:txXfrm>
    </dsp:sp>
    <dsp:sp modelId="{399FCB08-092E-4429-98D5-41D4370D0169}">
      <dsp:nvSpPr>
        <dsp:cNvPr id="0" name=""/>
        <dsp:cNvSpPr/>
      </dsp:nvSpPr>
      <dsp:spPr>
        <a:xfrm>
          <a:off x="610975" y="1882217"/>
          <a:ext cx="2893659" cy="1502843"/>
        </a:xfrm>
        <a:prstGeom prst="roundRect">
          <a:avLst/>
        </a:prstGeom>
        <a:solidFill>
          <a:srgbClr val="98E4A6"/>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0000"/>
              </a:solidFill>
              <a:latin typeface="Times New Roman" panose="02020603050405020304" pitchFamily="18" charset="0"/>
              <a:ea typeface="+mn-ea"/>
              <a:cs typeface="Times New Roman" panose="02020603050405020304" pitchFamily="18" charset="0"/>
            </a:rPr>
            <a:t>Visualization of clusters </a:t>
          </a:r>
          <a:r>
            <a:rPr lang="en-US" sz="1800" b="1" kern="1200" dirty="0">
              <a:latin typeface="Times New Roman" panose="02020603050405020304" pitchFamily="18" charset="0"/>
              <a:cs typeface="Times New Roman" panose="02020603050405020304" pitchFamily="18" charset="0"/>
            </a:rPr>
            <a:t>:</a:t>
          </a:r>
        </a:p>
        <a:p>
          <a:pPr marL="0" lvl="0" indent="0" algn="l" defTabSz="8001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1.</a:t>
          </a:r>
          <a:r>
            <a:rPr lang="en-US" sz="1600" kern="1200" dirty="0">
              <a:latin typeface="Times New Roman" panose="02020603050405020304" pitchFamily="18" charset="0"/>
              <a:cs typeface="Times New Roman" panose="02020603050405020304" pitchFamily="18" charset="0"/>
            </a:rPr>
            <a:t>Using PCA to display 2D view of clusters,</a:t>
          </a:r>
        </a:p>
        <a:p>
          <a:pPr marL="0" lvl="0" indent="0" algn="l" defTabSz="8001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2.Parallel plots</a:t>
          </a:r>
        </a:p>
      </dsp:txBody>
      <dsp:txXfrm>
        <a:off x="684338" y="1955580"/>
        <a:ext cx="2746933" cy="13561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9BA25-8A08-4E30-84AE-BF8AA424AC1F}">
      <dsp:nvSpPr>
        <dsp:cNvPr id="0" name=""/>
        <dsp:cNvSpPr/>
      </dsp:nvSpPr>
      <dsp:spPr>
        <a:xfrm>
          <a:off x="8901" y="658645"/>
          <a:ext cx="2660644" cy="1596386"/>
        </a:xfrm>
        <a:prstGeom prst="roundRect">
          <a:avLst>
            <a:gd name="adj" fmla="val 10000"/>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Data loading</a:t>
          </a:r>
        </a:p>
        <a:p>
          <a:pPr marL="171450" lvl="1" indent="-171450" algn="l" defTabSz="755650">
            <a:lnSpc>
              <a:spcPct val="90000"/>
            </a:lnSpc>
            <a:spcBef>
              <a:spcPct val="0"/>
            </a:spcBef>
            <a:spcAft>
              <a:spcPct val="15000"/>
            </a:spcAft>
            <a:buChar char="•"/>
          </a:pPr>
          <a:r>
            <a:rPr lang="en-US" sz="1700" kern="1200" dirty="0"/>
            <a:t>Loads and fetch datasets from SQL via </a:t>
          </a:r>
          <a:r>
            <a:rPr lang="en-US" sz="1700" kern="1200" dirty="0" err="1"/>
            <a:t>dbfs</a:t>
          </a:r>
          <a:r>
            <a:rPr lang="en-US" sz="1700" kern="1200" dirty="0"/>
            <a:t> file store</a:t>
          </a:r>
        </a:p>
      </dsp:txBody>
      <dsp:txXfrm>
        <a:off x="55658" y="705402"/>
        <a:ext cx="2567130" cy="1502872"/>
      </dsp:txXfrm>
    </dsp:sp>
    <dsp:sp modelId="{CE8490BA-1A7F-4DBF-8D7F-E1DF911AB78E}">
      <dsp:nvSpPr>
        <dsp:cNvPr id="0" name=""/>
        <dsp:cNvSpPr/>
      </dsp:nvSpPr>
      <dsp:spPr>
        <a:xfrm>
          <a:off x="2903683" y="1126919"/>
          <a:ext cx="564056" cy="659839"/>
        </a:xfrm>
        <a:prstGeom prst="rightArrow">
          <a:avLst>
            <a:gd name="adj1" fmla="val 60000"/>
            <a:gd name="adj2" fmla="val 50000"/>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903683" y="1258887"/>
        <a:ext cx="394839" cy="395903"/>
      </dsp:txXfrm>
    </dsp:sp>
    <dsp:sp modelId="{B8C1E660-5770-45DD-A33A-62A8DF1405BF}">
      <dsp:nvSpPr>
        <dsp:cNvPr id="0" name=""/>
        <dsp:cNvSpPr/>
      </dsp:nvSpPr>
      <dsp:spPr>
        <a:xfrm>
          <a:off x="3733804" y="658645"/>
          <a:ext cx="2660644" cy="1596386"/>
        </a:xfrm>
        <a:prstGeom prst="roundRect">
          <a:avLst>
            <a:gd name="adj" fmla="val 10000"/>
          </a:avLst>
        </a:prstGeom>
        <a:solidFill>
          <a:schemeClr val="accent5">
            <a:hueOff val="2659525"/>
            <a:satOff val="-115"/>
            <a:lumOff val="-5245"/>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Data merging</a:t>
          </a:r>
        </a:p>
        <a:p>
          <a:pPr marL="171450" lvl="1" indent="-171450" algn="l" defTabSz="755650">
            <a:lnSpc>
              <a:spcPct val="90000"/>
            </a:lnSpc>
            <a:spcBef>
              <a:spcPct val="0"/>
            </a:spcBef>
            <a:spcAft>
              <a:spcPct val="15000"/>
            </a:spcAft>
            <a:buChar char="•"/>
          </a:pPr>
          <a:r>
            <a:rPr lang="en-US" sz="1700" kern="1200" dirty="0"/>
            <a:t>Merge all datasets together based on </a:t>
          </a:r>
          <a:r>
            <a:rPr lang="en-US" sz="1700" kern="1200" dirty="0" err="1"/>
            <a:t>User_ID</a:t>
          </a:r>
          <a:endParaRPr lang="en-US" sz="1700" kern="1200" dirty="0"/>
        </a:p>
      </dsp:txBody>
      <dsp:txXfrm>
        <a:off x="3780561" y="705402"/>
        <a:ext cx="2567130" cy="1502872"/>
      </dsp:txXfrm>
    </dsp:sp>
    <dsp:sp modelId="{4CE6C07A-4F4F-44EF-8CAB-ECB904E7516E}">
      <dsp:nvSpPr>
        <dsp:cNvPr id="0" name=""/>
        <dsp:cNvSpPr/>
      </dsp:nvSpPr>
      <dsp:spPr>
        <a:xfrm>
          <a:off x="6628586" y="1126919"/>
          <a:ext cx="564056" cy="659839"/>
        </a:xfrm>
        <a:prstGeom prst="rightArrow">
          <a:avLst>
            <a:gd name="adj1" fmla="val 60000"/>
            <a:gd name="adj2" fmla="val 50000"/>
          </a:avLst>
        </a:prstGeom>
        <a:solidFill>
          <a:schemeClr val="accent5">
            <a:hueOff val="3546033"/>
            <a:satOff val="-153"/>
            <a:lumOff val="-6994"/>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628586" y="1258887"/>
        <a:ext cx="394839" cy="395903"/>
      </dsp:txXfrm>
    </dsp:sp>
    <dsp:sp modelId="{9479BEEB-E331-4517-A16F-07764C6C9196}">
      <dsp:nvSpPr>
        <dsp:cNvPr id="0" name=""/>
        <dsp:cNvSpPr/>
      </dsp:nvSpPr>
      <dsp:spPr>
        <a:xfrm>
          <a:off x="7458707" y="658645"/>
          <a:ext cx="2660644" cy="1596386"/>
        </a:xfrm>
        <a:prstGeom prst="roundRect">
          <a:avLst>
            <a:gd name="adj" fmla="val 10000"/>
          </a:avLst>
        </a:prstGeom>
        <a:solidFill>
          <a:schemeClr val="accent5">
            <a:hueOff val="5319050"/>
            <a:satOff val="-230"/>
            <a:lumOff val="-1049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Data Processing</a:t>
          </a:r>
        </a:p>
        <a:p>
          <a:pPr marL="171450" lvl="1" indent="-171450" algn="l" defTabSz="755650">
            <a:lnSpc>
              <a:spcPct val="90000"/>
            </a:lnSpc>
            <a:spcBef>
              <a:spcPct val="0"/>
            </a:spcBef>
            <a:spcAft>
              <a:spcPct val="15000"/>
            </a:spcAft>
            <a:buChar char="•"/>
          </a:pPr>
          <a:r>
            <a:rPr lang="en-US" sz="1700" kern="1200" dirty="0"/>
            <a:t>Split datasets into 70% training and 30% testing data.</a:t>
          </a:r>
        </a:p>
        <a:p>
          <a:pPr marL="171450" lvl="1" indent="-171450" algn="l" defTabSz="755650">
            <a:lnSpc>
              <a:spcPct val="90000"/>
            </a:lnSpc>
            <a:spcBef>
              <a:spcPct val="0"/>
            </a:spcBef>
            <a:spcAft>
              <a:spcPct val="15000"/>
            </a:spcAft>
            <a:buChar char="•"/>
          </a:pPr>
          <a:r>
            <a:rPr lang="en-US" sz="1700" kern="1200" dirty="0"/>
            <a:t>Data Cleanup</a:t>
          </a:r>
        </a:p>
      </dsp:txBody>
      <dsp:txXfrm>
        <a:off x="7505464" y="705402"/>
        <a:ext cx="2567130" cy="1502872"/>
      </dsp:txXfrm>
    </dsp:sp>
    <dsp:sp modelId="{D09A8542-BC0A-4228-B880-A954632B6E54}">
      <dsp:nvSpPr>
        <dsp:cNvPr id="0" name=""/>
        <dsp:cNvSpPr/>
      </dsp:nvSpPr>
      <dsp:spPr>
        <a:xfrm rot="5400000">
          <a:off x="8507001" y="2441277"/>
          <a:ext cx="564056" cy="659839"/>
        </a:xfrm>
        <a:prstGeom prst="rightArrow">
          <a:avLst>
            <a:gd name="adj1" fmla="val 60000"/>
            <a:gd name="adj2" fmla="val 50000"/>
          </a:avLst>
        </a:prstGeom>
        <a:solidFill>
          <a:schemeClr val="accent5">
            <a:hueOff val="7092066"/>
            <a:satOff val="-307"/>
            <a:lumOff val="-13987"/>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8591078" y="2489169"/>
        <a:ext cx="395903" cy="394839"/>
      </dsp:txXfrm>
    </dsp:sp>
    <dsp:sp modelId="{90978CEC-4838-425F-8851-5A61F65D179B}">
      <dsp:nvSpPr>
        <dsp:cNvPr id="0" name=""/>
        <dsp:cNvSpPr/>
      </dsp:nvSpPr>
      <dsp:spPr>
        <a:xfrm>
          <a:off x="7458707" y="3319290"/>
          <a:ext cx="2660644" cy="1596386"/>
        </a:xfrm>
        <a:prstGeom prst="roundRect">
          <a:avLst>
            <a:gd name="adj" fmla="val 10000"/>
          </a:avLst>
        </a:prstGeom>
        <a:solidFill>
          <a:schemeClr val="accent5">
            <a:hueOff val="7978575"/>
            <a:satOff val="-345"/>
            <a:lumOff val="-15736"/>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Model Training</a:t>
          </a:r>
        </a:p>
        <a:p>
          <a:pPr marL="171450" lvl="1" indent="-171450" algn="l" defTabSz="755650">
            <a:lnSpc>
              <a:spcPct val="90000"/>
            </a:lnSpc>
            <a:spcBef>
              <a:spcPct val="0"/>
            </a:spcBef>
            <a:spcAft>
              <a:spcPct val="15000"/>
            </a:spcAft>
            <a:buChar char="•"/>
          </a:pPr>
          <a:r>
            <a:rPr lang="en-US" sz="1700" kern="1200" dirty="0"/>
            <a:t>Training model and Evaluation</a:t>
          </a:r>
        </a:p>
      </dsp:txBody>
      <dsp:txXfrm>
        <a:off x="7505464" y="3366047"/>
        <a:ext cx="2567130" cy="1502872"/>
      </dsp:txXfrm>
    </dsp:sp>
    <dsp:sp modelId="{75224F1E-80FB-4150-9F44-9F3EC9E4F003}">
      <dsp:nvSpPr>
        <dsp:cNvPr id="0" name=""/>
        <dsp:cNvSpPr/>
      </dsp:nvSpPr>
      <dsp:spPr>
        <a:xfrm rot="10800000">
          <a:off x="6660513" y="3787563"/>
          <a:ext cx="564056" cy="659839"/>
        </a:xfrm>
        <a:prstGeom prst="rightArrow">
          <a:avLst>
            <a:gd name="adj1" fmla="val 60000"/>
            <a:gd name="adj2" fmla="val 50000"/>
          </a:avLst>
        </a:prstGeom>
        <a:solidFill>
          <a:schemeClr val="accent5">
            <a:hueOff val="10638099"/>
            <a:satOff val="-460"/>
            <a:lumOff val="-2098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6829730" y="3919531"/>
        <a:ext cx="394839" cy="395903"/>
      </dsp:txXfrm>
    </dsp:sp>
    <dsp:sp modelId="{02F7DE3B-9C2F-4227-B149-CEC4906D19DB}">
      <dsp:nvSpPr>
        <dsp:cNvPr id="0" name=""/>
        <dsp:cNvSpPr/>
      </dsp:nvSpPr>
      <dsp:spPr>
        <a:xfrm>
          <a:off x="3733804" y="3319290"/>
          <a:ext cx="2660644" cy="1596386"/>
        </a:xfrm>
        <a:prstGeom prst="roundRect">
          <a:avLst>
            <a:gd name="adj" fmla="val 10000"/>
          </a:avLst>
        </a:prstGeom>
        <a:solidFill>
          <a:schemeClr val="accent5">
            <a:hueOff val="10638099"/>
            <a:satOff val="-460"/>
            <a:lumOff val="-2098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Results</a:t>
          </a:r>
        </a:p>
        <a:p>
          <a:pPr marL="171450" lvl="1" indent="-171450" algn="l" defTabSz="755650">
            <a:lnSpc>
              <a:spcPct val="90000"/>
            </a:lnSpc>
            <a:spcBef>
              <a:spcPct val="0"/>
            </a:spcBef>
            <a:spcAft>
              <a:spcPct val="15000"/>
            </a:spcAft>
            <a:buChar char="•"/>
          </a:pPr>
          <a:r>
            <a:rPr lang="en-US" sz="1700" kern="1200" dirty="0"/>
            <a:t>Accuracy</a:t>
          </a:r>
        </a:p>
        <a:p>
          <a:pPr marL="171450" lvl="1" indent="-171450" algn="l" defTabSz="755650">
            <a:lnSpc>
              <a:spcPct val="90000"/>
            </a:lnSpc>
            <a:spcBef>
              <a:spcPct val="0"/>
            </a:spcBef>
            <a:spcAft>
              <a:spcPct val="15000"/>
            </a:spcAft>
            <a:buChar char="•"/>
          </a:pPr>
          <a:r>
            <a:rPr lang="en-US" sz="1700" kern="1200" dirty="0"/>
            <a:t>Predictions</a:t>
          </a:r>
        </a:p>
        <a:p>
          <a:pPr marL="171450" lvl="1" indent="-171450" algn="l" defTabSz="755650">
            <a:lnSpc>
              <a:spcPct val="90000"/>
            </a:lnSpc>
            <a:spcBef>
              <a:spcPct val="0"/>
            </a:spcBef>
            <a:spcAft>
              <a:spcPct val="15000"/>
            </a:spcAft>
            <a:buChar char="•"/>
          </a:pPr>
          <a:r>
            <a:rPr lang="en-US" sz="1700" kern="1200" dirty="0"/>
            <a:t>Probability</a:t>
          </a:r>
        </a:p>
      </dsp:txBody>
      <dsp:txXfrm>
        <a:off x="3780561" y="3366047"/>
        <a:ext cx="2567130" cy="15028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9E02BB-7966-483C-9E83-B88C96F701C8}">
      <dsp:nvSpPr>
        <dsp:cNvPr id="0" name=""/>
        <dsp:cNvSpPr/>
      </dsp:nvSpPr>
      <dsp:spPr>
        <a:xfrm>
          <a:off x="2734382" y="1622174"/>
          <a:ext cx="2061854" cy="1783587"/>
        </a:xfrm>
        <a:prstGeom prst="hexagon">
          <a:avLst>
            <a:gd name="adj" fmla="val 28570"/>
            <a:gd name="vf" fmla="val 115470"/>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sz="2900" kern="1200" dirty="0"/>
            <a:t>Market Basket Analysis</a:t>
          </a:r>
        </a:p>
      </dsp:txBody>
      <dsp:txXfrm>
        <a:off x="3076060" y="1917739"/>
        <a:ext cx="1378498" cy="1192457"/>
      </dsp:txXfrm>
    </dsp:sp>
    <dsp:sp modelId="{4F6CB192-EF54-4E64-852A-9A5D40F7CED6}">
      <dsp:nvSpPr>
        <dsp:cNvPr id="0" name=""/>
        <dsp:cNvSpPr/>
      </dsp:nvSpPr>
      <dsp:spPr>
        <a:xfrm>
          <a:off x="4025500" y="768848"/>
          <a:ext cx="777931" cy="670291"/>
        </a:xfrm>
        <a:prstGeom prst="hexagon">
          <a:avLst>
            <a:gd name="adj" fmla="val 28900"/>
            <a:gd name="vf" fmla="val 115470"/>
          </a:avLst>
        </a:prstGeom>
        <a:solidFill>
          <a:schemeClr val="accent5">
            <a:tint val="4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625B487F-03B4-4D30-ACDF-149013F14F17}">
      <dsp:nvSpPr>
        <dsp:cNvPr id="0" name=""/>
        <dsp:cNvSpPr/>
      </dsp:nvSpPr>
      <dsp:spPr>
        <a:xfrm>
          <a:off x="2924309" y="0"/>
          <a:ext cx="1689675" cy="1461767"/>
        </a:xfrm>
        <a:prstGeom prst="hexagon">
          <a:avLst>
            <a:gd name="adj" fmla="val 28570"/>
            <a:gd name="vf" fmla="val 115470"/>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Cross selling of Items</a:t>
          </a:r>
        </a:p>
      </dsp:txBody>
      <dsp:txXfrm>
        <a:off x="3204324" y="242246"/>
        <a:ext cx="1129645" cy="977275"/>
      </dsp:txXfrm>
    </dsp:sp>
    <dsp:sp modelId="{FADCEE26-858E-4F98-805D-0F2B3E337E71}">
      <dsp:nvSpPr>
        <dsp:cNvPr id="0" name=""/>
        <dsp:cNvSpPr/>
      </dsp:nvSpPr>
      <dsp:spPr>
        <a:xfrm>
          <a:off x="4933406" y="2021935"/>
          <a:ext cx="777931" cy="670291"/>
        </a:xfrm>
        <a:prstGeom prst="hexagon">
          <a:avLst>
            <a:gd name="adj" fmla="val 28900"/>
            <a:gd name="vf" fmla="val 115470"/>
          </a:avLst>
        </a:prstGeom>
        <a:solidFill>
          <a:schemeClr val="accent5">
            <a:tint val="4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6F021A7F-21D8-4EF8-8517-A0867DF5597C}">
      <dsp:nvSpPr>
        <dsp:cNvPr id="0" name=""/>
        <dsp:cNvSpPr/>
      </dsp:nvSpPr>
      <dsp:spPr>
        <a:xfrm>
          <a:off x="4473937" y="899085"/>
          <a:ext cx="1689675" cy="1461767"/>
        </a:xfrm>
        <a:prstGeom prst="hexagon">
          <a:avLst>
            <a:gd name="adj" fmla="val 28570"/>
            <a:gd name="vf" fmla="val 115470"/>
          </a:avLst>
        </a:prstGeom>
        <a:solidFill>
          <a:schemeClr val="accent5">
            <a:hueOff val="2659525"/>
            <a:satOff val="-115"/>
            <a:lumOff val="-5245"/>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Store Aisle Design</a:t>
          </a:r>
        </a:p>
      </dsp:txBody>
      <dsp:txXfrm>
        <a:off x="4753952" y="1141331"/>
        <a:ext cx="1129645" cy="977275"/>
      </dsp:txXfrm>
    </dsp:sp>
    <dsp:sp modelId="{5A5D5541-9D0A-4C80-BECE-7E5B115E8962}">
      <dsp:nvSpPr>
        <dsp:cNvPr id="0" name=""/>
        <dsp:cNvSpPr/>
      </dsp:nvSpPr>
      <dsp:spPr>
        <a:xfrm>
          <a:off x="4302716" y="3436435"/>
          <a:ext cx="777931" cy="670291"/>
        </a:xfrm>
        <a:prstGeom prst="hexagon">
          <a:avLst>
            <a:gd name="adj" fmla="val 28900"/>
            <a:gd name="vf" fmla="val 115470"/>
          </a:avLst>
        </a:prstGeom>
        <a:solidFill>
          <a:schemeClr val="accent5">
            <a:tint val="4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31DCD14F-73DA-4A56-AC57-4E9C9DB7215B}">
      <dsp:nvSpPr>
        <dsp:cNvPr id="0" name=""/>
        <dsp:cNvSpPr/>
      </dsp:nvSpPr>
      <dsp:spPr>
        <a:xfrm>
          <a:off x="4473937" y="2666581"/>
          <a:ext cx="1689675" cy="1461767"/>
        </a:xfrm>
        <a:prstGeom prst="hexagon">
          <a:avLst>
            <a:gd name="adj" fmla="val 28570"/>
            <a:gd name="vf" fmla="val 115470"/>
          </a:avLst>
        </a:prstGeom>
        <a:solidFill>
          <a:schemeClr val="accent5">
            <a:hueOff val="5319050"/>
            <a:satOff val="-230"/>
            <a:lumOff val="-1049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Customer Retention</a:t>
          </a:r>
        </a:p>
      </dsp:txBody>
      <dsp:txXfrm>
        <a:off x="4753952" y="2908827"/>
        <a:ext cx="1129645" cy="977275"/>
      </dsp:txXfrm>
    </dsp:sp>
    <dsp:sp modelId="{F6F1C239-E445-4EF5-88C7-9979A3AB0C54}">
      <dsp:nvSpPr>
        <dsp:cNvPr id="0" name=""/>
        <dsp:cNvSpPr/>
      </dsp:nvSpPr>
      <dsp:spPr>
        <a:xfrm>
          <a:off x="2738219" y="3583266"/>
          <a:ext cx="777931" cy="670291"/>
        </a:xfrm>
        <a:prstGeom prst="hexagon">
          <a:avLst>
            <a:gd name="adj" fmla="val 28900"/>
            <a:gd name="vf" fmla="val 115470"/>
          </a:avLst>
        </a:prstGeom>
        <a:solidFill>
          <a:schemeClr val="accent5">
            <a:tint val="4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2790CCF5-5065-44D4-A76E-2DC5B4B550D0}">
      <dsp:nvSpPr>
        <dsp:cNvPr id="0" name=""/>
        <dsp:cNvSpPr/>
      </dsp:nvSpPr>
      <dsp:spPr>
        <a:xfrm>
          <a:off x="2924309" y="3566672"/>
          <a:ext cx="1689675" cy="1461767"/>
        </a:xfrm>
        <a:prstGeom prst="hexagon">
          <a:avLst>
            <a:gd name="adj" fmla="val 28570"/>
            <a:gd name="vf" fmla="val 115470"/>
          </a:avLst>
        </a:prstGeom>
        <a:solidFill>
          <a:schemeClr val="accent5">
            <a:hueOff val="7978575"/>
            <a:satOff val="-345"/>
            <a:lumOff val="-15736"/>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Customer Behavior</a:t>
          </a:r>
        </a:p>
      </dsp:txBody>
      <dsp:txXfrm>
        <a:off x="3204324" y="3808918"/>
        <a:ext cx="1129645" cy="977275"/>
      </dsp:txXfrm>
    </dsp:sp>
    <dsp:sp modelId="{56FEC3D9-F3EE-44DB-8535-E3BF4A0D83FD}">
      <dsp:nvSpPr>
        <dsp:cNvPr id="0" name=""/>
        <dsp:cNvSpPr/>
      </dsp:nvSpPr>
      <dsp:spPr>
        <a:xfrm>
          <a:off x="1367486" y="2667587"/>
          <a:ext cx="1689675" cy="1461767"/>
        </a:xfrm>
        <a:prstGeom prst="hexagon">
          <a:avLst>
            <a:gd name="adj" fmla="val 28570"/>
            <a:gd name="vf" fmla="val 115470"/>
          </a:avLst>
        </a:prstGeom>
        <a:solidFill>
          <a:schemeClr val="accent5">
            <a:hueOff val="10638099"/>
            <a:satOff val="-460"/>
            <a:lumOff val="-2098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Affinity Promotion </a:t>
          </a:r>
        </a:p>
      </dsp:txBody>
      <dsp:txXfrm>
        <a:off x="1647501" y="2909833"/>
        <a:ext cx="1129645" cy="977275"/>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4FF9E-34F8-4C6B-95A5-BC969F095C76}" type="datetimeFigureOut">
              <a:rPr lang="en-US" smtClean="0"/>
              <a:t>12/12/2021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F97D4D-E16E-4FEE-B142-9A22E06B9360}" type="slidenum">
              <a:rPr lang="en-US" smtClean="0"/>
              <a:t>‹#›</a:t>
            </a:fld>
            <a:endParaRPr lang="en-US"/>
          </a:p>
        </p:txBody>
      </p:sp>
    </p:spTree>
    <p:extLst>
      <p:ext uri="{BB962C8B-B14F-4D97-AF65-F5344CB8AC3E}">
        <p14:creationId xmlns:p14="http://schemas.microsoft.com/office/powerpoint/2010/main" val="2994239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d0c28a2460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d0c28a2460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f70851643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f70851643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f70851643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f70851643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dd5ab678d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dd5ab678d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60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029fa93c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029fa93c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dae6b813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2" name="Google Shape;1612;gdae6b813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5216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029fa93c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029fa93c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3467">
                <a:solidFill>
                  <a:srgbClr val="FFFFFF"/>
                </a:solidFill>
              </a:defRPr>
            </a:lvl1pPr>
            <a:lvl2pPr marL="609585" indent="0" algn="ctr">
              <a:buNone/>
            </a:lvl2pPr>
            <a:lvl3pPr marL="1219170" indent="0" algn="ctr">
              <a:buNone/>
            </a:lvl3pPr>
            <a:lvl4pPr marL="1828754" indent="0" algn="ctr">
              <a:buNone/>
            </a:lvl4pPr>
            <a:lvl5pPr marL="2438339" indent="0" algn="ctr">
              <a:buNone/>
            </a:lvl5pPr>
            <a:lvl6pPr marL="3047924" indent="0" algn="ctr">
              <a:buNone/>
            </a:lvl6pPr>
            <a:lvl7pPr marL="3657509" indent="0" algn="ctr">
              <a:buNone/>
            </a:lvl7pPr>
            <a:lvl8pPr marL="4267093" indent="0" algn="ctr">
              <a:buNone/>
            </a:lvl8pPr>
            <a:lvl9pPr marL="4876678" indent="0" algn="ctr">
              <a:buNone/>
            </a:lvl9pPr>
          </a:lstStyle>
          <a:p>
            <a:r>
              <a:rPr kumimoji="0" lang="en-US"/>
              <a:t>Click to edit Master subtitle style</a:t>
            </a:r>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2667">
                <a:solidFill>
                  <a:srgbClr val="FFFFFF"/>
                </a:solidFill>
              </a:defRPr>
            </a:lvl1pPr>
          </a:lstStyle>
          <a:p>
            <a:fld id="{564CF2E0-CCC4-4E1E-9902-C3C36AB3FDA4}" type="datetimeFigureOut">
              <a:rPr lang="en-US" smtClean="0"/>
              <a:t>12/12/2021</a:t>
            </a:fld>
            <a:endParaRPr lang="en-US"/>
          </a:p>
        </p:txBody>
      </p:sp>
      <p:sp>
        <p:nvSpPr>
          <p:cNvPr id="17" name="Footer Placeholder 16"/>
          <p:cNvSpPr>
            <a:spLocks noGrp="1"/>
          </p:cNvSpPr>
          <p:nvPr>
            <p:ph type="ftr" sz="quarter" idx="11"/>
          </p:nvPr>
        </p:nvSpPr>
        <p:spPr>
          <a:xfrm>
            <a:off x="2780524" y="236539"/>
            <a:ext cx="7823200" cy="365125"/>
          </a:xfrm>
        </p:spPr>
        <p:txBody>
          <a:bodyPr/>
          <a:lstStyle>
            <a:lvl1pPr algn="r">
              <a:defRPr>
                <a:solidFill>
                  <a:schemeClr val="tx2"/>
                </a:solidFill>
              </a:defRPr>
            </a:lvl1pPr>
          </a:lstStyle>
          <a:p>
            <a:endParaRPr kumimoji="0" lang="en-US"/>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911154935"/>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t>12/12/2021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67897644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1"/>
            <a:ext cx="27432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609601"/>
            <a:ext cx="74168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737600" y="6248403"/>
            <a:ext cx="2946400" cy="365125"/>
          </a:xfrm>
        </p:spPr>
        <p:txBody>
          <a:bodyPr/>
          <a:lstStyle/>
          <a:p>
            <a:fld id="{564CF2E0-CCC4-4E1E-9902-C3C36AB3FDA4}" type="datetimeFigureOut">
              <a:rPr lang="en-US" smtClean="0"/>
              <a:t>12/12/2021</a:t>
            </a:fld>
            <a:endParaRPr lang="en-US"/>
          </a:p>
        </p:txBody>
      </p:sp>
      <p:sp>
        <p:nvSpPr>
          <p:cNvPr id="5" name="Footer Placeholder 4"/>
          <p:cNvSpPr>
            <a:spLocks noGrp="1"/>
          </p:cNvSpPr>
          <p:nvPr>
            <p:ph type="ftr" sz="quarter" idx="11"/>
          </p:nvPr>
        </p:nvSpPr>
        <p:spPr>
          <a:xfrm>
            <a:off x="609603" y="6248208"/>
            <a:ext cx="7431311" cy="365125"/>
          </a:xfrm>
        </p:spPr>
        <p:txBody>
          <a:bodyPr/>
          <a:lstStyle/>
          <a:p>
            <a:endParaRPr kumimoji="0" lang="en-US"/>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2400"/>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2400"/>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2400"/>
          </a:p>
        </p:txBody>
      </p:sp>
      <p:sp>
        <p:nvSpPr>
          <p:cNvPr id="6" name="Slide Number Placeholder 5"/>
          <p:cNvSpPr>
            <a:spLocks noGrp="1"/>
          </p:cNvSpPr>
          <p:nvPr>
            <p:ph type="sldNum" sz="quarter" idx="12"/>
          </p:nvPr>
        </p:nvSpPr>
        <p:spPr>
          <a:xfrm rot="5400000">
            <a:off x="8075084" y="103716"/>
            <a:ext cx="533400" cy="325968"/>
          </a:xfrm>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41875222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415600" y="1645433"/>
            <a:ext cx="11360800" cy="44464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491879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564CF2E0-CCC4-4E1E-9902-C3C36AB3FDA4}" type="datetimeFigureOut">
              <a:rPr lang="en-US" smtClean="0"/>
              <a:t>12/12/2021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algn="r"/>
            <a:fld id="{00000000-1234-1234-1234-123412341234}" type="slidenum">
              <a:rPr lang="en" smtClean="0"/>
              <a:pPr algn="r"/>
              <a:t>‹#›</a:t>
            </a:fld>
            <a:endParaRPr lang="en"/>
          </a:p>
        </p:txBody>
      </p:sp>
      <p:sp>
        <p:nvSpPr>
          <p:cNvPr id="8" name="Content Placeholder 7"/>
          <p:cNvSpPr>
            <a:spLocks noGrp="1"/>
          </p:cNvSpPr>
          <p:nvPr>
            <p:ph sz="quarter" idx="1"/>
          </p:nvPr>
        </p:nvSpPr>
        <p:spPr>
          <a:xfrm>
            <a:off x="816864" y="1600200"/>
            <a:ext cx="108712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40527976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2" y="2743201"/>
            <a:ext cx="9497484" cy="1673225"/>
          </a:xfrm>
        </p:spPr>
        <p:txBody>
          <a:bodyPr anchor="t"/>
          <a:lstStyle>
            <a:lvl1pPr marL="0" indent="0">
              <a:buNone/>
              <a:defRPr sz="3733">
                <a:solidFill>
                  <a:schemeClr val="tx2"/>
                </a:solidFill>
              </a:defRPr>
            </a:lvl1pPr>
            <a:lvl2pPr>
              <a:buNone/>
              <a:defRPr sz="2400">
                <a:solidFill>
                  <a:schemeClr val="tx1">
                    <a:tint val="75000"/>
                  </a:schemeClr>
                </a:solidFill>
              </a:defRPr>
            </a:lvl2pPr>
            <a:lvl3pPr>
              <a:buNone/>
              <a:defRPr sz="2133">
                <a:solidFill>
                  <a:schemeClr val="tx1">
                    <a:tint val="75000"/>
                  </a:schemeClr>
                </a:solidFill>
              </a:defRPr>
            </a:lvl3pPr>
            <a:lvl4pPr>
              <a:buNone/>
              <a:defRPr sz="1867">
                <a:solidFill>
                  <a:schemeClr val="tx1">
                    <a:tint val="75000"/>
                  </a:schemeClr>
                </a:solidFill>
              </a:defRPr>
            </a:lvl4pPr>
            <a:lvl5pPr>
              <a:buNone/>
              <a:defRPr sz="1867">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2" name="Title 1"/>
          <p:cNvSpPr>
            <a:spLocks noGrp="1"/>
          </p:cNvSpPr>
          <p:nvPr>
            <p:ph type="title"/>
          </p:nvPr>
        </p:nvSpPr>
        <p:spPr>
          <a:xfrm>
            <a:off x="1828800" y="1600200"/>
            <a:ext cx="10160000" cy="990600"/>
          </a:xfrm>
        </p:spPr>
        <p:txBody>
          <a:bodyPr/>
          <a:lstStyle>
            <a:lvl1pPr algn="l">
              <a:buNone/>
              <a:defRPr sz="5867"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564CF2E0-CCC4-4E1E-9902-C3C36AB3FDA4}" type="datetimeFigureOut">
              <a:rPr lang="en-US" smtClean="0"/>
              <a:t>12/12/2021</a:t>
            </a:fld>
            <a:endParaRPr lang="en-US"/>
          </a:p>
        </p:txBody>
      </p:sp>
      <p:sp>
        <p:nvSpPr>
          <p:cNvPr id="13" name="Slide Number Placeholder 12"/>
          <p:cNvSpPr>
            <a:spLocks noGrp="1"/>
          </p:cNvSpPr>
          <p:nvPr>
            <p:ph type="sldNum" sz="quarter" idx="11"/>
          </p:nvPr>
        </p:nvSpPr>
        <p:spPr>
          <a:xfrm>
            <a:off x="0" y="1752601"/>
            <a:ext cx="1727200" cy="701676"/>
          </a:xfrm>
        </p:spPr>
        <p:txBody>
          <a:bodyPr>
            <a:noAutofit/>
          </a:bodyPr>
          <a:lstStyle>
            <a:lvl1pPr>
              <a:defRPr sz="3200">
                <a:solidFill>
                  <a:srgbClr val="FFFFFF"/>
                </a:solidFill>
              </a:defRPr>
            </a:lvl1pPr>
          </a:lstStyle>
          <a:p>
            <a:pPr algn="r"/>
            <a:fld id="{00000000-1234-1234-1234-123412341234}" type="slidenum">
              <a:rPr lang="en" smtClean="0"/>
              <a:pPr algn="r"/>
              <a:t>‹#›</a:t>
            </a:fld>
            <a:endParaRPr lang="en"/>
          </a:p>
        </p:txBody>
      </p:sp>
      <p:sp>
        <p:nvSpPr>
          <p:cNvPr id="14" name="Footer Placeholder 13"/>
          <p:cNvSpPr>
            <a:spLocks noGrp="1"/>
          </p:cNvSpPr>
          <p:nvPr>
            <p:ph type="ftr" sz="quarter" idx="12"/>
          </p:nvPr>
        </p:nvSpPr>
        <p:spPr/>
        <p:txBody>
          <a:bodyPr/>
          <a:lstStyle/>
          <a:p>
            <a:endParaRPr kumimoji="0" lang="en-US" dirty="0"/>
          </a:p>
        </p:txBody>
      </p:sp>
    </p:spTree>
    <p:extLst>
      <p:ext uri="{BB962C8B-B14F-4D97-AF65-F5344CB8AC3E}">
        <p14:creationId xmlns:p14="http://schemas.microsoft.com/office/powerpoint/2010/main" val="132485578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812800"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459868"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564CF2E0-CCC4-4E1E-9902-C3C36AB3FDA4}" type="datetimeFigureOut">
              <a:rPr lang="en-US" smtClean="0"/>
              <a:t>12/12/2021</a:t>
            </a:fld>
            <a:endParaRPr lang="en-US"/>
          </a:p>
        </p:txBody>
      </p:sp>
      <p:sp>
        <p:nvSpPr>
          <p:cNvPr id="10" name="Slide Number Placeholder 9"/>
          <p:cNvSpPr>
            <a:spLocks noGrp="1"/>
          </p:cNvSpPr>
          <p:nvPr>
            <p:ph type="sldNum" sz="quarter" idx="16"/>
          </p:nvPr>
        </p:nvSpPr>
        <p:spPr/>
        <p:txBody>
          <a:bodyPr rtlCol="0"/>
          <a:lstStyle/>
          <a:p>
            <a:pPr algn="r"/>
            <a:fld id="{00000000-1234-1234-1234-123412341234}" type="slidenum">
              <a:rPr lang="en" smtClean="0"/>
              <a:pPr algn="r"/>
              <a:t>‹#›</a:t>
            </a:fld>
            <a:endParaRPr lang="en"/>
          </a:p>
        </p:txBody>
      </p:sp>
      <p:sp>
        <p:nvSpPr>
          <p:cNvPr id="12" name="Footer Placeholder 11"/>
          <p:cNvSpPr>
            <a:spLocks noGrp="1"/>
          </p:cNvSpPr>
          <p:nvPr>
            <p:ph type="ftr" sz="quarter" idx="17"/>
          </p:nvPr>
        </p:nvSpPr>
        <p:spPr/>
        <p:txBody>
          <a:bodyPr rtlCol="0"/>
          <a:lstStyle/>
          <a:p>
            <a:endParaRPr kumimoji="0" lang="en-US"/>
          </a:p>
        </p:txBody>
      </p:sp>
    </p:spTree>
    <p:extLst>
      <p:ext uri="{BB962C8B-B14F-4D97-AF65-F5344CB8AC3E}">
        <p14:creationId xmlns:p14="http://schemas.microsoft.com/office/powerpoint/2010/main" val="123799035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1"/>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812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400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564CF2E0-CCC4-4E1E-9902-C3C36AB3FDA4}" type="datetimeFigureOut">
              <a:rPr lang="en-US" smtClean="0"/>
              <a:t>12/12/2021</a:t>
            </a:fld>
            <a:endParaRPr lang="en-US"/>
          </a:p>
        </p:txBody>
      </p:sp>
      <p:sp>
        <p:nvSpPr>
          <p:cNvPr id="12" name="Slide Number Placeholder 11"/>
          <p:cNvSpPr>
            <a:spLocks noGrp="1"/>
          </p:cNvSpPr>
          <p:nvPr>
            <p:ph type="sldNum" sz="quarter" idx="16"/>
          </p:nvPr>
        </p:nvSpPr>
        <p:spPr/>
        <p:txBody>
          <a:bodyPr rtlCol="0"/>
          <a:lstStyle/>
          <a:p>
            <a:pPr algn="r"/>
            <a:fld id="{00000000-1234-1234-1234-123412341234}" type="slidenum">
              <a:rPr lang="en" smtClean="0"/>
              <a:pPr algn="r"/>
              <a:t>‹#›</a:t>
            </a:fld>
            <a:endParaRPr lang="en"/>
          </a:p>
        </p:txBody>
      </p:sp>
      <p:sp>
        <p:nvSpPr>
          <p:cNvPr id="14" name="Footer Placeholder 13"/>
          <p:cNvSpPr>
            <a:spLocks noGrp="1"/>
          </p:cNvSpPr>
          <p:nvPr>
            <p:ph type="ftr" sz="quarter" idx="17"/>
          </p:nvPr>
        </p:nvSpPr>
        <p:spPr/>
        <p:txBody>
          <a:bodyPr rtlCol="0"/>
          <a:lstStyle/>
          <a:p>
            <a:endParaRPr kumimoji="0" lang="en-US"/>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667"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667" b="1">
                <a:solidFill>
                  <a:srgbClr val="FFFFFF"/>
                </a:solidFill>
              </a:defRPr>
            </a:lvl1pPr>
          </a:lstStyle>
          <a:p>
            <a:pPr lvl="0" eaLnBrk="1" latinLnBrk="0" hangingPunct="1"/>
            <a:r>
              <a:rPr kumimoji="0" lang="en-US"/>
              <a:t>Click to edit Master text styles</a:t>
            </a:r>
          </a:p>
        </p:txBody>
      </p:sp>
    </p:spTree>
    <p:extLst>
      <p:ext uri="{BB962C8B-B14F-4D97-AF65-F5344CB8AC3E}">
        <p14:creationId xmlns:p14="http://schemas.microsoft.com/office/powerpoint/2010/main" val="36498857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564CF2E0-CCC4-4E1E-9902-C3C36AB3FDA4}" type="datetimeFigureOut">
              <a:rPr lang="en-US" smtClean="0"/>
              <a:t>12/12/2021</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93712727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4CF2E0-CCC4-4E1E-9902-C3C36AB3FDA4}" type="datetimeFigureOut">
              <a:rPr lang="en-US" smtClean="0"/>
              <a:t>12/12/2021</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83527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1"/>
          </a:xfrm>
        </p:spPr>
        <p:txBody>
          <a:bodyPr anchor="ctr"/>
          <a:lstStyle>
            <a:lvl1pPr algn="l">
              <a:buNone/>
              <a:defRPr sz="5867" b="0"/>
            </a:lvl1pPr>
          </a:lstStyle>
          <a:p>
            <a:r>
              <a:rPr kumimoji="0" lang="en-US"/>
              <a:t>Click to edit Master title style</a:t>
            </a:r>
          </a:p>
        </p:txBody>
      </p:sp>
      <p:sp>
        <p:nvSpPr>
          <p:cNvPr id="5" name="Date Placeholder 4"/>
          <p:cNvSpPr>
            <a:spLocks noGrp="1"/>
          </p:cNvSpPr>
          <p:nvPr>
            <p:ph type="dt" sz="half" idx="10"/>
          </p:nvPr>
        </p:nvSpPr>
        <p:spPr/>
        <p:txBody>
          <a:bodyPr/>
          <a:lstStyle/>
          <a:p>
            <a:fld id="{564CF2E0-CCC4-4E1E-9902-C3C36AB3FDA4}" type="datetimeFigureOut">
              <a:rPr lang="en-US" smtClean="0"/>
              <a:t>12/12/2021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pPr algn="r"/>
            <a:fld id="{00000000-1234-1234-1234-123412341234}" type="slidenum">
              <a:rPr lang="en" smtClean="0"/>
              <a:pPr algn="r"/>
              <a:t>‹#›</a:t>
            </a:fld>
            <a:endParaRPr lang="en"/>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333"/>
              </a:spcAft>
              <a:buNone/>
              <a:defRPr sz="2400"/>
            </a:lvl1pPr>
            <a:lvl2pPr>
              <a:buNone/>
              <a:defRPr sz="1600"/>
            </a:lvl2pPr>
            <a:lvl3pPr>
              <a:buNone/>
              <a:defRPr sz="1333"/>
            </a:lvl3pPr>
            <a:lvl4pPr>
              <a:buNone/>
              <a:defRPr sz="1200"/>
            </a:lvl4pPr>
            <a:lvl5pPr>
              <a:buNone/>
              <a:defRPr sz="12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3149600" y="1752600"/>
            <a:ext cx="85344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05267466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2267"/>
            </a:lvl1pPr>
            <a:lvl2pPr>
              <a:buFontTx/>
              <a:buNone/>
              <a:defRPr sz="1600"/>
            </a:lvl2pPr>
            <a:lvl3pPr>
              <a:buFontTx/>
              <a:buNone/>
              <a:defRPr sz="1333"/>
            </a:lvl3pPr>
            <a:lvl4pPr>
              <a:buFontTx/>
              <a:buNone/>
              <a:defRPr sz="1200"/>
            </a:lvl4pPr>
            <a:lvl5pPr>
              <a:buFontTx/>
              <a:buNone/>
              <a:defRPr sz="1200"/>
            </a:lvl5pPr>
          </a:lstStyle>
          <a:p>
            <a:pPr lvl="0" eaLnBrk="1" latinLnBrk="0" hangingPunct="1"/>
            <a:r>
              <a:rPr kumimoji="0" lang="en-US"/>
              <a:t>Click to edit Master text styles</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2" name="Title 1"/>
          <p:cNvSpPr>
            <a:spLocks noGrp="1"/>
          </p:cNvSpPr>
          <p:nvPr>
            <p:ph type="title"/>
          </p:nvPr>
        </p:nvSpPr>
        <p:spPr>
          <a:xfrm>
            <a:off x="2133600" y="4648200"/>
            <a:ext cx="9753600" cy="685800"/>
          </a:xfrm>
        </p:spPr>
        <p:txBody>
          <a:bodyPr anchor="ctr"/>
          <a:lstStyle>
            <a:lvl1pPr algn="l">
              <a:buNone/>
              <a:defRPr sz="3733" b="0">
                <a:solidFill>
                  <a:srgbClr val="FFFFFF"/>
                </a:solidFill>
              </a:defRPr>
            </a:lvl1pPr>
          </a:lstStyle>
          <a:p>
            <a:r>
              <a:rPr kumimoji="0" lang="en-US"/>
              <a:t>Click to edit Master title style</a:t>
            </a:r>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12" name="Date Placeholder 11"/>
          <p:cNvSpPr>
            <a:spLocks noGrp="1"/>
          </p:cNvSpPr>
          <p:nvPr>
            <p:ph type="dt" sz="half" idx="10"/>
          </p:nvPr>
        </p:nvSpPr>
        <p:spPr>
          <a:xfrm>
            <a:off x="8331200" y="6248400"/>
            <a:ext cx="3556000" cy="365125"/>
          </a:xfrm>
        </p:spPr>
        <p:txBody>
          <a:bodyPr rtlCol="0"/>
          <a:lstStyle/>
          <a:p>
            <a:fld id="{564CF2E0-CCC4-4E1E-9902-C3C36AB3FDA4}" type="datetimeFigureOut">
              <a:rPr lang="en-US" smtClean="0"/>
              <a:t>12/12/2021</a:t>
            </a:fld>
            <a:endParaRPr lang="en-US"/>
          </a:p>
        </p:txBody>
      </p:sp>
      <p:sp>
        <p:nvSpPr>
          <p:cNvPr id="13" name="Slide Number Placeholder 12"/>
          <p:cNvSpPr>
            <a:spLocks noGrp="1"/>
          </p:cNvSpPr>
          <p:nvPr>
            <p:ph type="sldNum" sz="quarter" idx="11"/>
          </p:nvPr>
        </p:nvSpPr>
        <p:spPr>
          <a:xfrm>
            <a:off x="0" y="4667249"/>
            <a:ext cx="1930400" cy="663579"/>
          </a:xfrm>
        </p:spPr>
        <p:txBody>
          <a:bodyPr rtlCol="0"/>
          <a:lstStyle>
            <a:lvl1pPr>
              <a:defRPr sz="3733"/>
            </a:lvl1pPr>
          </a:lstStyle>
          <a:p>
            <a:pPr algn="r"/>
            <a:fld id="{00000000-1234-1234-1234-123412341234}" type="slidenum">
              <a:rPr lang="en" smtClean="0"/>
              <a:pPr algn="r"/>
              <a:t>‹#›</a:t>
            </a:fld>
            <a:endParaRPr lang="en"/>
          </a:p>
        </p:txBody>
      </p:sp>
      <p:sp>
        <p:nvSpPr>
          <p:cNvPr id="14" name="Footer Placeholder 13"/>
          <p:cNvSpPr>
            <a:spLocks noGrp="1"/>
          </p:cNvSpPr>
          <p:nvPr>
            <p:ph type="ftr" sz="quarter" idx="12"/>
          </p:nvPr>
        </p:nvSpPr>
        <p:spPr>
          <a:xfrm>
            <a:off x="2133600" y="6248207"/>
            <a:ext cx="6096000" cy="365125"/>
          </a:xfrm>
        </p:spPr>
        <p:txBody>
          <a:bodyPr rtlCol="0"/>
          <a:lstStyle/>
          <a:p>
            <a:endParaRPr kumimoji="0" lang="en-US" dirty="0"/>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4267"/>
            </a:lvl1pPr>
          </a:lstStyle>
          <a:p>
            <a:r>
              <a:rPr kumimoji="0" lang="en-US"/>
              <a:t>Click icon to add picture</a:t>
            </a:r>
            <a:endParaRPr kumimoji="0" lang="en-US" dirty="0"/>
          </a:p>
        </p:txBody>
      </p:sp>
    </p:spTree>
    <p:extLst>
      <p:ext uri="{BB962C8B-B14F-4D97-AF65-F5344CB8AC3E}">
        <p14:creationId xmlns:p14="http://schemas.microsoft.com/office/powerpoint/2010/main" val="1538672053"/>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128000" y="6248400"/>
            <a:ext cx="3556000" cy="365125"/>
          </a:xfrm>
          <a:prstGeom prst="rect">
            <a:avLst/>
          </a:prstGeom>
        </p:spPr>
        <p:txBody>
          <a:bodyPr vert="horz" anchor="ctr" anchorCtr="0"/>
          <a:lstStyle>
            <a:lvl1pPr algn="l" eaLnBrk="1" latinLnBrk="0" hangingPunct="1">
              <a:defRPr kumimoji="0" sz="1867">
                <a:solidFill>
                  <a:schemeClr val="tx2"/>
                </a:solidFill>
              </a:defRPr>
            </a:lvl1pPr>
          </a:lstStyle>
          <a:p>
            <a:pPr algn="r" eaLnBrk="1" latinLnBrk="0" hangingPunct="1"/>
            <a:fld id="{564CF2E0-CCC4-4E1E-9902-C3C36AB3FDA4}" type="datetimeFigureOut">
              <a:rPr lang="en-US" smtClean="0"/>
              <a:t>12/12/2021</a:t>
            </a:fld>
            <a:endParaRPr lang="en-US" sz="1867" dirty="0">
              <a:solidFill>
                <a:schemeClr val="tx2"/>
              </a:solidFill>
            </a:endParaRPr>
          </a:p>
        </p:txBody>
      </p:sp>
      <p:sp>
        <p:nvSpPr>
          <p:cNvPr id="3" name="Footer Placeholder 2"/>
          <p:cNvSpPr>
            <a:spLocks noGrp="1"/>
          </p:cNvSpPr>
          <p:nvPr>
            <p:ph type="ftr" sz="quarter" idx="3"/>
          </p:nvPr>
        </p:nvSpPr>
        <p:spPr>
          <a:xfrm>
            <a:off x="812802" y="6248207"/>
            <a:ext cx="7228111" cy="365125"/>
          </a:xfrm>
          <a:prstGeom prst="rect">
            <a:avLst/>
          </a:prstGeom>
        </p:spPr>
        <p:txBody>
          <a:bodyPr vert="horz" anchor="ctr"/>
          <a:lstStyle>
            <a:lvl1pPr algn="r" eaLnBrk="1" latinLnBrk="0" hangingPunct="1">
              <a:defRPr kumimoji="0" sz="1867">
                <a:solidFill>
                  <a:schemeClr val="tx2"/>
                </a:solidFill>
              </a:defRPr>
            </a:lvl1pPr>
          </a:lstStyle>
          <a:p>
            <a:endParaRPr kumimoji="0" lang="en-US" sz="1867" dirty="0">
              <a:solidFill>
                <a:schemeClr val="tx2"/>
              </a:solidFill>
            </a:endParaRPr>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00"/>
          </a:p>
        </p:txBody>
      </p:sp>
      <p:sp>
        <p:nvSpPr>
          <p:cNvPr id="23" name="Slide Number Placeholder 22"/>
          <p:cNvSpPr>
            <a:spLocks noGrp="1"/>
          </p:cNvSpPr>
          <p:nvPr>
            <p:ph type="sldNum" sz="quarter" idx="4"/>
          </p:nvPr>
        </p:nvSpPr>
        <p:spPr>
          <a:xfrm>
            <a:off x="0" y="1272223"/>
            <a:ext cx="711200" cy="244476"/>
          </a:xfrm>
          <a:prstGeom prst="rect">
            <a:avLst/>
          </a:prstGeom>
        </p:spPr>
        <p:txBody>
          <a:bodyPr vert="horz" anchor="ctr" anchorCtr="0">
            <a:normAutofit/>
          </a:bodyPr>
          <a:lstStyle>
            <a:lvl1pPr algn="ctr" eaLnBrk="1" latinLnBrk="0" hangingPunct="1">
              <a:defRPr kumimoji="0" sz="1867" b="1">
                <a:solidFill>
                  <a:srgbClr val="FFFFFF"/>
                </a:solidFill>
              </a:defRPr>
            </a:lvl1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19077021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rtl="0" eaLnBrk="1" latinLnBrk="0" hangingPunct="1">
        <a:spcBef>
          <a:spcPct val="0"/>
        </a:spcBef>
        <a:buNone/>
        <a:defRPr kumimoji="0" sz="5867" kern="1200">
          <a:solidFill>
            <a:schemeClr val="tx2"/>
          </a:solidFill>
          <a:latin typeface="+mj-lt"/>
          <a:ea typeface="+mj-ea"/>
          <a:cs typeface="+mj-cs"/>
        </a:defRPr>
      </a:lvl1pPr>
    </p:titleStyle>
    <p:body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Char char="§"/>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09585" algn="l" rtl="0" eaLnBrk="1" latinLnBrk="0" hangingPunct="1">
        <a:defRPr kumimoji="0" kern="1200">
          <a:solidFill>
            <a:schemeClr val="tx1"/>
          </a:solidFill>
          <a:latin typeface="+mn-lt"/>
          <a:ea typeface="+mn-ea"/>
          <a:cs typeface="+mn-cs"/>
        </a:defRPr>
      </a:lvl2pPr>
      <a:lvl3pPr marL="1219170" algn="l" rtl="0" eaLnBrk="1" latinLnBrk="0" hangingPunct="1">
        <a:defRPr kumimoji="0" kern="1200">
          <a:solidFill>
            <a:schemeClr val="tx1"/>
          </a:solidFill>
          <a:latin typeface="+mn-lt"/>
          <a:ea typeface="+mn-ea"/>
          <a:cs typeface="+mn-cs"/>
        </a:defRPr>
      </a:lvl3pPr>
      <a:lvl4pPr marL="1828754" algn="l" rtl="0" eaLnBrk="1" latinLnBrk="0" hangingPunct="1">
        <a:defRPr kumimoji="0" kern="1200">
          <a:solidFill>
            <a:schemeClr val="tx1"/>
          </a:solidFill>
          <a:latin typeface="+mn-lt"/>
          <a:ea typeface="+mn-ea"/>
          <a:cs typeface="+mn-cs"/>
        </a:defRPr>
      </a:lvl4pPr>
      <a:lvl5pPr marL="2438339" algn="l" rtl="0" eaLnBrk="1" latinLnBrk="0" hangingPunct="1">
        <a:defRPr kumimoji="0" kern="1200">
          <a:solidFill>
            <a:schemeClr val="tx1"/>
          </a:solidFill>
          <a:latin typeface="+mn-lt"/>
          <a:ea typeface="+mn-ea"/>
          <a:cs typeface="+mn-cs"/>
        </a:defRPr>
      </a:lvl5pPr>
      <a:lvl6pPr marL="3047924" algn="l" rtl="0" eaLnBrk="1" latinLnBrk="0" hangingPunct="1">
        <a:defRPr kumimoji="0" kern="1200">
          <a:solidFill>
            <a:schemeClr val="tx1"/>
          </a:solidFill>
          <a:latin typeface="+mn-lt"/>
          <a:ea typeface="+mn-ea"/>
          <a:cs typeface="+mn-cs"/>
        </a:defRPr>
      </a:lvl6pPr>
      <a:lvl7pPr marL="3657509" algn="l" rtl="0" eaLnBrk="1" latinLnBrk="0" hangingPunct="1">
        <a:defRPr kumimoji="0" kern="1200">
          <a:solidFill>
            <a:schemeClr val="tx1"/>
          </a:solidFill>
          <a:latin typeface="+mn-lt"/>
          <a:ea typeface="+mn-ea"/>
          <a:cs typeface="+mn-cs"/>
        </a:defRPr>
      </a:lvl7pPr>
      <a:lvl8pPr marL="4267093" algn="l" rtl="0" eaLnBrk="1" latinLnBrk="0" hangingPunct="1">
        <a:defRPr kumimoji="0" kern="1200">
          <a:solidFill>
            <a:schemeClr val="tx1"/>
          </a:solidFill>
          <a:latin typeface="+mn-lt"/>
          <a:ea typeface="+mn-ea"/>
          <a:cs typeface="+mn-cs"/>
        </a:defRPr>
      </a:lvl8pPr>
      <a:lvl9pPr marL="487667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3.sv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Layout" Target="../diagrams/layout3.xml"/><Relationship Id="rId7" Type="http://schemas.openxmlformats.org/officeDocument/2006/relationships/image" Target="../media/image48.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4.xml"/><Relationship Id="rId7" Type="http://schemas.openxmlformats.org/officeDocument/2006/relationships/image" Target="../media/image50.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8" Type="http://schemas.openxmlformats.org/officeDocument/2006/relationships/hyperlink" Target="https://www.data4v.com/tutorial-k-means-clustering-on-spark/" TargetMode="External"/><Relationship Id="rId3" Type="http://schemas.openxmlformats.org/officeDocument/2006/relationships/hyperlink" Target="https://medium.com/analytics-vidhya/shopper-behavior-exploration-and-market-basket-analysis-using-spark-650656d6a0e1" TargetMode="External"/><Relationship Id="rId7" Type="http://schemas.openxmlformats.org/officeDocument/2006/relationships/hyperlink" Target="https://rsandstroem.github.io/sparkkmeans.html"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hyperlink" Target="https://medium.com/@junwan01/oversampling-and-undersampling-with-pyspark-5dbc25cdf253" TargetMode="External"/><Relationship Id="rId5" Type="http://schemas.openxmlformats.org/officeDocument/2006/relationships/hyperlink" Target="https://spark.apache.org/docs/latest/ml-classification-regression.html" TargetMode="External"/><Relationship Id="rId4" Type="http://schemas.openxmlformats.org/officeDocument/2006/relationships/hyperlink" Target="https://s3.us-east-2.amazonaws.com/databricks-dennylee/notebooks/Market+Basket+Analysis+using+Instacart+Online+Grocery+Dataset.html" TargetMode="External"/><Relationship Id="rId9" Type="http://schemas.openxmlformats.org/officeDocument/2006/relationships/image" Target="../media/image4.png"/></Relationships>
</file>

<file path=ppt/slides/_rels/slide3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hemeOverride" Target="../theme/themeOverride1.xml"/><Relationship Id="rId5"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3" descr="Graph">
            <a:extLst>
              <a:ext uri="{FF2B5EF4-FFF2-40B4-BE49-F238E27FC236}">
                <a16:creationId xmlns:a16="http://schemas.microsoft.com/office/drawing/2014/main" id="{CE9AB838-6EB8-4A61-A224-AC7EFD160017}"/>
              </a:ext>
            </a:extLst>
          </p:cNvPr>
          <p:cNvPicPr>
            <a:picLocks noChangeAspect="1"/>
          </p:cNvPicPr>
          <p:nvPr/>
        </p:nvPicPr>
        <p:blipFill rotWithShape="1">
          <a:blip r:embed="rId2">
            <a:alphaModFix amt="20000"/>
          </a:blip>
          <a:srcRect t="3970" r="-1" b="6006"/>
          <a:stretch/>
        </p:blipFill>
        <p:spPr>
          <a:xfrm>
            <a:off x="20" y="-70328"/>
            <a:ext cx="12188932" cy="6857990"/>
          </a:xfrm>
          <a:prstGeom prst="rect">
            <a:avLst/>
          </a:prstGeom>
        </p:spPr>
      </p:pic>
      <p:sp>
        <p:nvSpPr>
          <p:cNvPr id="2" name="Title 1">
            <a:extLst>
              <a:ext uri="{FF2B5EF4-FFF2-40B4-BE49-F238E27FC236}">
                <a16:creationId xmlns:a16="http://schemas.microsoft.com/office/drawing/2014/main" id="{9ABE2219-3C2C-4073-B6A7-0408808D2C0A}"/>
              </a:ext>
            </a:extLst>
          </p:cNvPr>
          <p:cNvSpPr>
            <a:spLocks noGrp="1"/>
          </p:cNvSpPr>
          <p:nvPr>
            <p:ph type="ctrTitle"/>
          </p:nvPr>
        </p:nvSpPr>
        <p:spPr>
          <a:xfrm>
            <a:off x="1549238" y="1728775"/>
            <a:ext cx="9090476" cy="2179601"/>
          </a:xfrm>
        </p:spPr>
        <p:txBody>
          <a:bodyPr anchor="b">
            <a:normAutofit fontScale="90000"/>
          </a:bodyPr>
          <a:lstStyle/>
          <a:p>
            <a:pPr algn="ctr"/>
            <a:r>
              <a:rPr lang="en-US" dirty="0">
                <a:solidFill>
                  <a:srgbClr val="FFFFFF"/>
                </a:solidFill>
              </a:rPr>
              <a:t>Market Basket Analysis and Customer Segmentation</a:t>
            </a:r>
            <a:br>
              <a:rPr lang="en-US" dirty="0">
                <a:solidFill>
                  <a:srgbClr val="FFFFFF"/>
                </a:solidFill>
              </a:rPr>
            </a:br>
            <a:endParaRPr lang="en-US" dirty="0">
              <a:solidFill>
                <a:srgbClr val="FFFFFF"/>
              </a:solidFill>
            </a:endParaRPr>
          </a:p>
        </p:txBody>
      </p:sp>
      <p:sp>
        <p:nvSpPr>
          <p:cNvPr id="3" name="Subtitle 2">
            <a:extLst>
              <a:ext uri="{FF2B5EF4-FFF2-40B4-BE49-F238E27FC236}">
                <a16:creationId xmlns:a16="http://schemas.microsoft.com/office/drawing/2014/main" id="{C796AF6F-7BD8-4E2A-8687-3FA5F327E2DF}"/>
              </a:ext>
            </a:extLst>
          </p:cNvPr>
          <p:cNvSpPr>
            <a:spLocks noGrp="1"/>
          </p:cNvSpPr>
          <p:nvPr>
            <p:ph type="subTitle" idx="1"/>
          </p:nvPr>
        </p:nvSpPr>
        <p:spPr>
          <a:xfrm>
            <a:off x="2999029" y="3774105"/>
            <a:ext cx="6190895" cy="1633040"/>
          </a:xfrm>
        </p:spPr>
        <p:txBody>
          <a:bodyPr anchor="t">
            <a:normAutofit fontScale="77500" lnSpcReduction="20000"/>
          </a:bodyPr>
          <a:lstStyle/>
          <a:p>
            <a:pPr algn="ctr"/>
            <a:r>
              <a:rPr lang="en-US" dirty="0">
                <a:solidFill>
                  <a:srgbClr val="FFFFFF"/>
                </a:solidFill>
                <a:effectLst>
                  <a:outerShdw blurRad="38100" dist="38100" dir="2700000" algn="tl">
                    <a:srgbClr val="000000">
                      <a:alpha val="43137"/>
                    </a:srgbClr>
                  </a:outerShdw>
                </a:effectLst>
              </a:rPr>
              <a:t>Aishwarya Kale, Sarang Patil , Sushruth DT</a:t>
            </a:r>
          </a:p>
          <a:p>
            <a:pPr algn="ctr"/>
            <a:r>
              <a:rPr lang="en-US" dirty="0">
                <a:solidFill>
                  <a:srgbClr val="FFFFFF"/>
                </a:solidFill>
                <a:effectLst>
                  <a:outerShdw blurRad="38100" dist="38100" dir="2700000" algn="tl">
                    <a:srgbClr val="000000">
                      <a:alpha val="43137"/>
                    </a:srgbClr>
                  </a:outerShdw>
                </a:effectLst>
              </a:rPr>
              <a:t>Under the guidance of</a:t>
            </a:r>
          </a:p>
          <a:p>
            <a:pPr algn="ctr"/>
            <a:r>
              <a:rPr lang="en-US" dirty="0">
                <a:solidFill>
                  <a:srgbClr val="FFFFFF"/>
                </a:solidFill>
                <a:effectLst>
                  <a:outerShdw blurRad="38100" dist="38100" dir="2700000" algn="tl">
                    <a:srgbClr val="000000">
                      <a:alpha val="43137"/>
                    </a:srgbClr>
                  </a:outerShdw>
                </a:effectLst>
              </a:rPr>
              <a:t>Dr. Waleed Youssef</a:t>
            </a:r>
          </a:p>
        </p:txBody>
      </p:sp>
      <p:pic>
        <p:nvPicPr>
          <p:cNvPr id="33" name="Google Shape;96;p1" descr="A picture containing text&#10;&#10;Description automatically generated">
            <a:extLst>
              <a:ext uri="{FF2B5EF4-FFF2-40B4-BE49-F238E27FC236}">
                <a16:creationId xmlns:a16="http://schemas.microsoft.com/office/drawing/2014/main" id="{95A90539-48FC-4EE5-B892-10867EDB8CB8}"/>
              </a:ext>
            </a:extLst>
          </p:cNvPr>
          <p:cNvPicPr preferRelativeResize="0"/>
          <p:nvPr/>
        </p:nvPicPr>
        <p:blipFill rotWithShape="1">
          <a:blip r:embed="rId3">
            <a:alphaModFix/>
          </a:blip>
          <a:srcRect/>
          <a:stretch/>
        </p:blipFill>
        <p:spPr>
          <a:xfrm>
            <a:off x="10639714" y="5748288"/>
            <a:ext cx="1342801" cy="1334424"/>
          </a:xfrm>
          <a:prstGeom prst="rect">
            <a:avLst/>
          </a:prstGeom>
          <a:noFill/>
          <a:ln>
            <a:noFill/>
          </a:ln>
        </p:spPr>
      </p:pic>
      <p:sp>
        <p:nvSpPr>
          <p:cNvPr id="5" name="TextBox 4">
            <a:extLst>
              <a:ext uri="{FF2B5EF4-FFF2-40B4-BE49-F238E27FC236}">
                <a16:creationId xmlns:a16="http://schemas.microsoft.com/office/drawing/2014/main" id="{9A12915C-22D0-4E54-BDC2-96A73EAB383A}"/>
              </a:ext>
            </a:extLst>
          </p:cNvPr>
          <p:cNvSpPr txBox="1"/>
          <p:nvPr/>
        </p:nvSpPr>
        <p:spPr>
          <a:xfrm>
            <a:off x="3851883" y="246185"/>
            <a:ext cx="5960333" cy="369332"/>
          </a:xfrm>
          <a:prstGeom prst="rect">
            <a:avLst/>
          </a:prstGeom>
          <a:noFill/>
        </p:spPr>
        <p:txBody>
          <a:bodyPr wrap="square" rtlCol="0">
            <a:spAutoFit/>
          </a:bodyPr>
          <a:lstStyle/>
          <a:p>
            <a:r>
              <a:rPr lang="en-US" dirty="0"/>
              <a:t>DATA 603: Platforms for Big Data Processing</a:t>
            </a:r>
          </a:p>
        </p:txBody>
      </p:sp>
    </p:spTree>
    <p:extLst>
      <p:ext uri="{BB962C8B-B14F-4D97-AF65-F5344CB8AC3E}">
        <p14:creationId xmlns:p14="http://schemas.microsoft.com/office/powerpoint/2010/main" val="123921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Some Data Insights</a:t>
            </a:r>
          </a:p>
        </p:txBody>
      </p:sp>
      <p:pic>
        <p:nvPicPr>
          <p:cNvPr id="5" name="Picture 3" descr="C:\Users\Sushruth\Downloads\Association\Association\1Capture.JPG"/>
          <p:cNvPicPr>
            <a:picLocks noChangeAspect="1" noChangeArrowheads="1"/>
          </p:cNvPicPr>
          <p:nvPr/>
        </p:nvPicPr>
        <p:blipFill rotWithShape="1">
          <a:blip r:embed="rId2">
            <a:extLst>
              <a:ext uri="{28A0092B-C50C-407E-A947-70E740481C1C}">
                <a14:useLocalDpi xmlns:a14="http://schemas.microsoft.com/office/drawing/2010/main" val="0"/>
              </a:ext>
            </a:extLst>
          </a:blip>
          <a:srcRect b="7257"/>
          <a:stretch/>
        </p:blipFill>
        <p:spPr bwMode="auto">
          <a:xfrm>
            <a:off x="5727701" y="207965"/>
            <a:ext cx="6362700" cy="235689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cxnSpLocks/>
          </p:cNvCxnSpPr>
          <p:nvPr/>
        </p:nvCxnSpPr>
        <p:spPr>
          <a:xfrm>
            <a:off x="5436191" y="794402"/>
            <a:ext cx="0" cy="93124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304925" y="732846"/>
            <a:ext cx="4422775" cy="646331"/>
          </a:xfrm>
          <a:prstGeom prst="rect">
            <a:avLst/>
          </a:prstGeom>
          <a:noFill/>
        </p:spPr>
        <p:txBody>
          <a:bodyPr wrap="square" rtlCol="0">
            <a:spAutoFit/>
          </a:bodyPr>
          <a:lstStyle/>
          <a:p>
            <a:pPr>
              <a:spcBef>
                <a:spcPts val="933"/>
              </a:spcBef>
              <a:buClr>
                <a:schemeClr val="accent2"/>
              </a:buClr>
              <a:buSzPct val="60000"/>
            </a:pPr>
            <a:r>
              <a:rPr lang="en-US" dirty="0">
                <a:latin typeface="Times New Roman" panose="02020603050405020304" pitchFamily="18" charset="0"/>
                <a:cs typeface="Times New Roman" panose="02020603050405020304" pitchFamily="18" charset="0"/>
              </a:rPr>
              <a:t>Between the hours of 9 a.m. and 6 p.m. customers are more likely to place an order.</a:t>
            </a:r>
          </a:p>
        </p:txBody>
      </p:sp>
      <p:pic>
        <p:nvPicPr>
          <p:cNvPr id="15" name="Picture 2" descr="C:\Users\Sushruth\Downloads\Association\Association\5Cap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99" y="2960057"/>
            <a:ext cx="4356100" cy="284373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86304" y="2823312"/>
            <a:ext cx="3545063" cy="1200329"/>
          </a:xfrm>
          <a:prstGeom prst="rect">
            <a:avLst/>
          </a:prstGeom>
          <a:noFill/>
        </p:spPr>
        <p:txBody>
          <a:bodyPr wrap="square" rtlCol="0">
            <a:spAutoFit/>
          </a:bodyPr>
          <a:lstStyle/>
          <a:p>
            <a:pPr>
              <a:spcBef>
                <a:spcPts val="933"/>
              </a:spcBef>
              <a:buClr>
                <a:schemeClr val="accent2"/>
              </a:buClr>
              <a:buSzPct val="60000"/>
            </a:pPr>
            <a:r>
              <a:rPr lang="en-US" dirty="0">
                <a:latin typeface="Times New Roman" panose="02020603050405020304" pitchFamily="18" charset="0"/>
                <a:cs typeface="Times New Roman" panose="02020603050405020304" pitchFamily="18" charset="0"/>
              </a:rPr>
              <a:t>Almost 50% of the items purchased belong from just 2 departments which are ‘produce’ and ‘dairy eggs’</a:t>
            </a:r>
          </a:p>
        </p:txBody>
      </p:sp>
      <p:cxnSp>
        <p:nvCxnSpPr>
          <p:cNvPr id="18" name="Straight Connector 17"/>
          <p:cNvCxnSpPr>
            <a:cxnSpLocks/>
          </p:cNvCxnSpPr>
          <p:nvPr/>
        </p:nvCxnSpPr>
        <p:spPr>
          <a:xfrm>
            <a:off x="4684532" y="2937706"/>
            <a:ext cx="0" cy="115774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20" name="Picture 5" descr="C:\Users\Sushruth\Downloads\Association\Association\3Capture.JPG"/>
          <p:cNvPicPr>
            <a:picLocks noChangeAspect="1" noChangeArrowheads="1"/>
          </p:cNvPicPr>
          <p:nvPr/>
        </p:nvPicPr>
        <p:blipFill rotWithShape="1">
          <a:blip r:embed="rId4">
            <a:extLst>
              <a:ext uri="{28A0092B-C50C-407E-A947-70E740481C1C}">
                <a14:useLocalDpi xmlns:a14="http://schemas.microsoft.com/office/drawing/2010/main" val="0"/>
              </a:ext>
            </a:extLst>
          </a:blip>
          <a:srcRect l="3249" t="5101" r="5951" b="2714"/>
          <a:stretch/>
        </p:blipFill>
        <p:spPr bwMode="auto">
          <a:xfrm>
            <a:off x="8432802" y="2960057"/>
            <a:ext cx="3759199" cy="279048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153031" y="4827208"/>
            <a:ext cx="3314700" cy="923330"/>
          </a:xfrm>
          <a:prstGeom prst="rect">
            <a:avLst/>
          </a:prstGeom>
          <a:noFill/>
        </p:spPr>
        <p:txBody>
          <a:bodyPr wrap="square" rtlCol="0">
            <a:spAutoFit/>
          </a:bodyPr>
          <a:lstStyle/>
          <a:p>
            <a:pPr>
              <a:spcBef>
                <a:spcPts val="933"/>
              </a:spcBef>
              <a:buClr>
                <a:schemeClr val="accent2"/>
              </a:buClr>
              <a:buSzPct val="60000"/>
            </a:pPr>
            <a:r>
              <a:rPr lang="en-US" dirty="0">
                <a:latin typeface="Times New Roman" panose="02020603050405020304" pitchFamily="18" charset="0"/>
                <a:cs typeface="Times New Roman" panose="02020603050405020304" pitchFamily="18" charset="0"/>
              </a:rPr>
              <a:t>Sunday and Monday are the busiest days of the week, with Thursday being the least busy.</a:t>
            </a:r>
          </a:p>
        </p:txBody>
      </p:sp>
      <p:cxnSp>
        <p:nvCxnSpPr>
          <p:cNvPr id="24" name="Straight Connector 23"/>
          <p:cNvCxnSpPr/>
          <p:nvPr/>
        </p:nvCxnSpPr>
        <p:spPr>
          <a:xfrm>
            <a:off x="8296270" y="4892684"/>
            <a:ext cx="0" cy="81226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479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Some Data Insights</a:t>
            </a:r>
          </a:p>
        </p:txBody>
      </p:sp>
      <p:pic>
        <p:nvPicPr>
          <p:cNvPr id="6" name="Picture 4" descr="C:\Users\Sushruth\Downloads\Association\Association\2Cap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1" y="264969"/>
            <a:ext cx="3831553" cy="28273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621479" y="1790137"/>
            <a:ext cx="4432299" cy="4106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6BD340BB-DEA9-4BDB-AA73-81281662DA4C}"/>
              </a:ext>
            </a:extLst>
          </p:cNvPr>
          <p:cNvSpPr txBox="1"/>
          <p:nvPr/>
        </p:nvSpPr>
        <p:spPr>
          <a:xfrm>
            <a:off x="4528141" y="440037"/>
            <a:ext cx="4755559" cy="923330"/>
          </a:xfrm>
          <a:prstGeom prst="rect">
            <a:avLst/>
          </a:prstGeom>
          <a:noFill/>
        </p:spPr>
        <p:txBody>
          <a:bodyPr wrap="square" rtlCol="0">
            <a:spAutoFit/>
          </a:bodyPr>
          <a:lstStyle/>
          <a:p>
            <a:pPr>
              <a:spcBef>
                <a:spcPts val="933"/>
              </a:spcBef>
              <a:buClr>
                <a:schemeClr val="accent2"/>
              </a:buClr>
              <a:buSzPct val="60000"/>
            </a:pPr>
            <a:r>
              <a:rPr lang="en-US" kern="1200" dirty="0">
                <a:solidFill>
                  <a:schemeClr val="tx1"/>
                </a:solidFill>
                <a:latin typeface="Times New Roman" panose="02020603050405020304" pitchFamily="18" charset="0"/>
                <a:ea typeface="+mn-ea"/>
                <a:cs typeface="Times New Roman" panose="02020603050405020304" pitchFamily="18" charset="0"/>
              </a:rPr>
              <a:t>Because the 'days since prior' column is capped at 30 days, a large number of customers place their order 30 days or later.</a:t>
            </a:r>
          </a:p>
        </p:txBody>
      </p:sp>
      <p:cxnSp>
        <p:nvCxnSpPr>
          <p:cNvPr id="13" name="Straight Connector 12">
            <a:extLst>
              <a:ext uri="{FF2B5EF4-FFF2-40B4-BE49-F238E27FC236}">
                <a16:creationId xmlns:a16="http://schemas.microsoft.com/office/drawing/2014/main" id="{F1E08FD6-6F8A-401C-9CE5-B812FB54DCD5}"/>
              </a:ext>
            </a:extLst>
          </p:cNvPr>
          <p:cNvCxnSpPr>
            <a:cxnSpLocks/>
          </p:cNvCxnSpPr>
          <p:nvPr/>
        </p:nvCxnSpPr>
        <p:spPr>
          <a:xfrm>
            <a:off x="4436877" y="440038"/>
            <a:ext cx="0" cy="115774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E2E2F30-5723-4977-A4AB-F270B0A2F6ED}"/>
              </a:ext>
            </a:extLst>
          </p:cNvPr>
          <p:cNvSpPr txBox="1"/>
          <p:nvPr/>
        </p:nvSpPr>
        <p:spPr>
          <a:xfrm>
            <a:off x="2730496" y="3440226"/>
            <a:ext cx="4432299" cy="646331"/>
          </a:xfrm>
          <a:prstGeom prst="rect">
            <a:avLst/>
          </a:prstGeom>
          <a:noFill/>
        </p:spPr>
        <p:txBody>
          <a:bodyPr wrap="square" rtlCol="0">
            <a:spAutoFit/>
          </a:bodyPr>
          <a:lstStyle/>
          <a:p>
            <a:pPr>
              <a:spcBef>
                <a:spcPts val="700"/>
              </a:spcBef>
              <a:buClr>
                <a:schemeClr val="accent2"/>
              </a:buClr>
              <a:buSzPct val="60000"/>
            </a:pPr>
            <a:r>
              <a:rPr lang="en-US" sz="1800" kern="1200" dirty="0">
                <a:solidFill>
                  <a:schemeClr val="tx1"/>
                </a:solidFill>
                <a:latin typeface="Times New Roman" panose="02020603050405020304" pitchFamily="18" charset="0"/>
                <a:ea typeface="+mn-ea"/>
                <a:cs typeface="Times New Roman" panose="02020603050405020304" pitchFamily="18" charset="0"/>
              </a:rPr>
              <a:t>Fruits and Vegetables Aisle constitute major transactions, compared to Other Aisles. </a:t>
            </a:r>
          </a:p>
        </p:txBody>
      </p:sp>
      <p:cxnSp>
        <p:nvCxnSpPr>
          <p:cNvPr id="17" name="Straight Connector 16">
            <a:extLst>
              <a:ext uri="{FF2B5EF4-FFF2-40B4-BE49-F238E27FC236}">
                <a16:creationId xmlns:a16="http://schemas.microsoft.com/office/drawing/2014/main" id="{3B39E3EE-ACDF-4F8B-95E6-B082180AB9C7}"/>
              </a:ext>
            </a:extLst>
          </p:cNvPr>
          <p:cNvCxnSpPr/>
          <p:nvPr/>
        </p:nvCxnSpPr>
        <p:spPr>
          <a:xfrm>
            <a:off x="7124689" y="3521636"/>
            <a:ext cx="0" cy="81226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7889247-7C7E-4135-8903-8DD98F419E2E}"/>
              </a:ext>
            </a:extLst>
          </p:cNvPr>
          <p:cNvSpPr txBox="1"/>
          <p:nvPr/>
        </p:nvSpPr>
        <p:spPr>
          <a:xfrm>
            <a:off x="3742541" y="4606676"/>
            <a:ext cx="3314700" cy="646331"/>
          </a:xfrm>
          <a:prstGeom prst="rect">
            <a:avLst/>
          </a:prstGeom>
          <a:noFill/>
        </p:spPr>
        <p:txBody>
          <a:bodyPr wrap="square" rtlCol="0">
            <a:spAutoFit/>
          </a:bodyPr>
          <a:lstStyle/>
          <a:p>
            <a:pPr>
              <a:spcBef>
                <a:spcPts val="700"/>
              </a:spcBef>
              <a:buClr>
                <a:schemeClr val="accent2"/>
              </a:buClr>
              <a:buSzPct val="60000"/>
            </a:pPr>
            <a:r>
              <a:rPr lang="en-US" sz="1800" kern="1200" dirty="0">
                <a:solidFill>
                  <a:schemeClr val="tx1"/>
                </a:solidFill>
                <a:latin typeface="Times New Roman" panose="02020603050405020304" pitchFamily="18" charset="0"/>
                <a:ea typeface="+mn-ea"/>
                <a:cs typeface="Times New Roman" panose="02020603050405020304" pitchFamily="18" charset="0"/>
              </a:rPr>
              <a:t>Least visited Aisles are energy bars, crackers, lunch meat </a:t>
            </a:r>
          </a:p>
        </p:txBody>
      </p:sp>
      <p:cxnSp>
        <p:nvCxnSpPr>
          <p:cNvPr id="19" name="Straight Connector 18">
            <a:extLst>
              <a:ext uri="{FF2B5EF4-FFF2-40B4-BE49-F238E27FC236}">
                <a16:creationId xmlns:a16="http://schemas.microsoft.com/office/drawing/2014/main" id="{92BC4485-CDD3-4F64-AE27-137A77BD8055}"/>
              </a:ext>
            </a:extLst>
          </p:cNvPr>
          <p:cNvCxnSpPr/>
          <p:nvPr/>
        </p:nvCxnSpPr>
        <p:spPr>
          <a:xfrm>
            <a:off x="7129753" y="4523712"/>
            <a:ext cx="0" cy="81226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9647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Some Data Insights</a:t>
            </a:r>
          </a:p>
        </p:txBody>
      </p:sp>
      <p:cxnSp>
        <p:nvCxnSpPr>
          <p:cNvPr id="11" name="Straight Connector 10"/>
          <p:cNvCxnSpPr>
            <a:cxnSpLocks/>
          </p:cNvCxnSpPr>
          <p:nvPr/>
        </p:nvCxnSpPr>
        <p:spPr>
          <a:xfrm>
            <a:off x="9487535" y="780906"/>
            <a:ext cx="0" cy="138115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Google Shape;148;p25"/>
          <p:cNvPicPr preferRelativeResize="0"/>
          <p:nvPr/>
        </p:nvPicPr>
        <p:blipFill>
          <a:blip r:embed="rId2">
            <a:alphaModFix/>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73689" y="185562"/>
            <a:ext cx="8821417" cy="5354988"/>
          </a:xfrm>
          <a:prstGeom prst="rect">
            <a:avLst/>
          </a:prstGeom>
          <a:noFill/>
          <a:ln>
            <a:noFill/>
          </a:ln>
        </p:spPr>
      </p:pic>
      <p:sp>
        <p:nvSpPr>
          <p:cNvPr id="5" name="TextBox 4">
            <a:extLst>
              <a:ext uri="{FF2B5EF4-FFF2-40B4-BE49-F238E27FC236}">
                <a16:creationId xmlns:a16="http://schemas.microsoft.com/office/drawing/2014/main" id="{B4F9205D-E0D9-47EF-99AD-923EBD8836CC}"/>
              </a:ext>
            </a:extLst>
          </p:cNvPr>
          <p:cNvSpPr txBox="1"/>
          <p:nvPr/>
        </p:nvSpPr>
        <p:spPr>
          <a:xfrm>
            <a:off x="9605645" y="501990"/>
            <a:ext cx="2054859" cy="1938992"/>
          </a:xfrm>
          <a:prstGeom prst="rect">
            <a:avLst/>
          </a:prstGeom>
          <a:noFill/>
        </p:spPr>
        <p:txBody>
          <a:bodyPr wrap="square" rtlCol="0">
            <a:spAutoFit/>
          </a:bodyPr>
          <a:lstStyle/>
          <a:p>
            <a:pPr>
              <a:spcBef>
                <a:spcPts val="933"/>
              </a:spcBef>
              <a:buClr>
                <a:schemeClr val="accent2"/>
              </a:buClr>
              <a:buSzPct val="60000"/>
            </a:pPr>
            <a:r>
              <a:rPr lang="en-US" sz="2000" dirty="0">
                <a:latin typeface="Times New Roman" panose="02020603050405020304" pitchFamily="18" charset="0"/>
                <a:cs typeface="Times New Roman" panose="02020603050405020304" pitchFamily="18" charset="0"/>
              </a:rPr>
              <a:t>Produce and Dairy department has most transactions compared to others</a:t>
            </a:r>
          </a:p>
        </p:txBody>
      </p:sp>
      <p:cxnSp>
        <p:nvCxnSpPr>
          <p:cNvPr id="8" name="Straight Connector 7">
            <a:extLst>
              <a:ext uri="{FF2B5EF4-FFF2-40B4-BE49-F238E27FC236}">
                <a16:creationId xmlns:a16="http://schemas.microsoft.com/office/drawing/2014/main" id="{58C72697-9FA7-4ED7-8888-AC76B6929FFC}"/>
              </a:ext>
            </a:extLst>
          </p:cNvPr>
          <p:cNvCxnSpPr>
            <a:cxnSpLocks/>
          </p:cNvCxnSpPr>
          <p:nvPr/>
        </p:nvCxnSpPr>
        <p:spPr>
          <a:xfrm>
            <a:off x="9291320" y="3281437"/>
            <a:ext cx="0" cy="196338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214EA7C-7E21-44CB-A9AD-AA71AFE668F1}"/>
              </a:ext>
            </a:extLst>
          </p:cNvPr>
          <p:cNvSpPr txBox="1"/>
          <p:nvPr/>
        </p:nvSpPr>
        <p:spPr>
          <a:xfrm>
            <a:off x="9487535" y="3139745"/>
            <a:ext cx="2054859" cy="2246769"/>
          </a:xfrm>
          <a:prstGeom prst="rect">
            <a:avLst/>
          </a:prstGeom>
          <a:noFill/>
        </p:spPr>
        <p:txBody>
          <a:bodyPr wrap="square" rtlCol="0">
            <a:spAutoFit/>
          </a:bodyPr>
          <a:lstStyle/>
          <a:p>
            <a:pPr>
              <a:spcBef>
                <a:spcPts val="933"/>
              </a:spcBef>
              <a:buClr>
                <a:schemeClr val="accent2"/>
              </a:buClr>
              <a:buSzPct val="60000"/>
            </a:pPr>
            <a:r>
              <a:rPr lang="en-US" sz="2000" dirty="0">
                <a:latin typeface="Times New Roman" panose="02020603050405020304" pitchFamily="18" charset="0"/>
                <a:cs typeface="Times New Roman" panose="02020603050405020304" pitchFamily="18" charset="0"/>
              </a:rPr>
              <a:t>Fruits, vegetables, yogurt, milk, chips, and bread are just a few of the department's best-selling products.</a:t>
            </a:r>
          </a:p>
        </p:txBody>
      </p:sp>
    </p:spTree>
    <p:extLst>
      <p:ext uri="{BB962C8B-B14F-4D97-AF65-F5344CB8AC3E}">
        <p14:creationId xmlns:p14="http://schemas.microsoft.com/office/powerpoint/2010/main" val="4132684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A41662-9FFD-42C8-A5E9-2CB10D1A3F24}"/>
              </a:ext>
            </a:extLst>
          </p:cNvPr>
          <p:cNvSpPr>
            <a:spLocks noGrp="1"/>
          </p:cNvSpPr>
          <p:nvPr>
            <p:ph type="body" idx="1"/>
          </p:nvPr>
        </p:nvSpPr>
        <p:spPr/>
        <p:txBody>
          <a:bodyPr/>
          <a:lstStyle/>
          <a:p>
            <a:r>
              <a:rPr lang="en-US" dirty="0"/>
              <a:t>Association Rule : Frequent Pattern Growth Algorithm</a:t>
            </a:r>
          </a:p>
        </p:txBody>
      </p:sp>
      <p:sp>
        <p:nvSpPr>
          <p:cNvPr id="4" name="Title 3">
            <a:extLst>
              <a:ext uri="{FF2B5EF4-FFF2-40B4-BE49-F238E27FC236}">
                <a16:creationId xmlns:a16="http://schemas.microsoft.com/office/drawing/2014/main" id="{8E63E9CD-E494-496A-9F8E-2251F2EAE172}"/>
              </a:ext>
            </a:extLst>
          </p:cNvPr>
          <p:cNvSpPr>
            <a:spLocks noGrp="1"/>
          </p:cNvSpPr>
          <p:nvPr>
            <p:ph type="title"/>
          </p:nvPr>
        </p:nvSpPr>
        <p:spPr/>
        <p:txBody>
          <a:bodyPr/>
          <a:lstStyle/>
          <a:p>
            <a:r>
              <a:rPr lang="en-US" dirty="0"/>
              <a:t>Market Basket Analysis</a:t>
            </a:r>
          </a:p>
        </p:txBody>
      </p:sp>
    </p:spTree>
    <p:extLst>
      <p:ext uri="{BB962C8B-B14F-4D97-AF65-F5344CB8AC3E}">
        <p14:creationId xmlns:p14="http://schemas.microsoft.com/office/powerpoint/2010/main" val="1566150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peech Bubble: Rectangle 4">
            <a:extLst>
              <a:ext uri="{FF2B5EF4-FFF2-40B4-BE49-F238E27FC236}">
                <a16:creationId xmlns:a16="http://schemas.microsoft.com/office/drawing/2014/main" id="{E24DD572-E1E3-47C9-BF01-B20388056B67}"/>
              </a:ext>
            </a:extLst>
          </p:cNvPr>
          <p:cNvSpPr/>
          <p:nvPr/>
        </p:nvSpPr>
        <p:spPr>
          <a:xfrm>
            <a:off x="6592563" y="5752637"/>
            <a:ext cx="2137294" cy="990600"/>
          </a:xfrm>
          <a:prstGeom prst="wedgeRectCallout">
            <a:avLst>
              <a:gd name="adj1" fmla="val 37994"/>
              <a:gd name="adj2" fmla="val -75074"/>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713273" y="241041"/>
            <a:ext cx="10871200" cy="990600"/>
          </a:xfrm>
        </p:spPr>
        <p:txBody>
          <a:bodyPr>
            <a:normAutofit/>
          </a:bodyPr>
          <a:lstStyle/>
          <a:p>
            <a:r>
              <a:rPr lang="en-US" sz="5400" dirty="0">
                <a:effectLst>
                  <a:outerShdw blurRad="38100" dist="38100" dir="2700000" algn="tl">
                    <a:srgbClr val="000000">
                      <a:alpha val="43137"/>
                    </a:srgbClr>
                  </a:outerShdw>
                </a:effectLst>
              </a:rPr>
              <a:t>FP Growth-Association Algorithm</a:t>
            </a:r>
          </a:p>
        </p:txBody>
      </p:sp>
      <p:pic>
        <p:nvPicPr>
          <p:cNvPr id="8" name="Google Shape;96;p1" descr="A picture containing text&#10;&#10;Description automatically generated">
            <a:extLst>
              <a:ext uri="{FF2B5EF4-FFF2-40B4-BE49-F238E27FC236}">
                <a16:creationId xmlns:a16="http://schemas.microsoft.com/office/drawing/2014/main" id="{B2067857-A39C-4117-AC18-4A1F3E2C1A75}"/>
              </a:ext>
            </a:extLst>
          </p:cNvPr>
          <p:cNvPicPr preferRelativeResize="0"/>
          <p:nvPr/>
        </p:nvPicPr>
        <p:blipFill rotWithShape="1">
          <a:blip r:embed="rId4">
            <a:alphaModFix/>
          </a:blip>
          <a:srcRect/>
          <a:stretch/>
        </p:blipFill>
        <p:spPr>
          <a:xfrm>
            <a:off x="10695277" y="5700616"/>
            <a:ext cx="1342801" cy="1334424"/>
          </a:xfrm>
          <a:prstGeom prst="rect">
            <a:avLst/>
          </a:prstGeom>
          <a:noFill/>
          <a:ln>
            <a:noFill/>
          </a:ln>
        </p:spPr>
      </p:pic>
      <p:sp>
        <p:nvSpPr>
          <p:cNvPr id="14" name="Google Shape;72;p15"/>
          <p:cNvSpPr txBox="1">
            <a:spLocks/>
          </p:cNvSpPr>
          <p:nvPr/>
        </p:nvSpPr>
        <p:spPr>
          <a:xfrm>
            <a:off x="0" y="1385456"/>
            <a:ext cx="6567091" cy="5472545"/>
          </a:xfrm>
          <a:prstGeom prst="rect">
            <a:avLst/>
          </a:prstGeom>
        </p:spPr>
        <p:txBody>
          <a:bodyPr spcFirstLastPara="1" wrap="square" lIns="121900" tIns="121900" rIns="121900" bIns="121900" anchor="t" anchorCtr="0">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426709" indent="-426709" defTabSz="1219170">
              <a:spcBef>
                <a:spcPts val="933"/>
              </a:spcBef>
              <a:buClr>
                <a:srgbClr val="F96A1B"/>
              </a:buClr>
            </a:pPr>
            <a:r>
              <a:rPr lang="en-US" sz="2000" b="1" dirty="0">
                <a:solidFill>
                  <a:srgbClr val="000000"/>
                </a:solidFill>
                <a:latin typeface="Times New Roman" panose="02020603050405020304" pitchFamily="18" charset="0"/>
                <a:cs typeface="Times New Roman" panose="02020603050405020304" pitchFamily="18" charset="0"/>
                <a:sym typeface="Arial"/>
              </a:rPr>
              <a:t>Frequent Pattern Growth Algorithm, </a:t>
            </a:r>
            <a:r>
              <a:rPr lang="en-US" sz="2000" dirty="0">
                <a:solidFill>
                  <a:srgbClr val="000000"/>
                </a:solidFill>
                <a:latin typeface="Times New Roman" panose="02020603050405020304" pitchFamily="18" charset="0"/>
                <a:cs typeface="Times New Roman" panose="02020603050405020304" pitchFamily="18" charset="0"/>
                <a:sym typeface="Arial"/>
              </a:rPr>
              <a:t>the compressed representation of the itemset database is the FP tree. The tree structure not only stores the itemset in the database, but it also keeps track of the relationships between item sets</a:t>
            </a:r>
            <a:r>
              <a:rPr lang="en-US" sz="2133" dirty="0">
                <a:solidFill>
                  <a:srgbClr val="000000"/>
                </a:solidFill>
                <a:latin typeface="Times New Roman" panose="02020603050405020304" pitchFamily="18" charset="0"/>
                <a:cs typeface="Times New Roman" panose="02020603050405020304" pitchFamily="18" charset="0"/>
                <a:sym typeface="Arial"/>
              </a:rPr>
              <a:t>. </a:t>
            </a:r>
          </a:p>
          <a:p>
            <a:pPr marL="0" indent="0" defTabSz="1219170">
              <a:spcBef>
                <a:spcPts val="933"/>
              </a:spcBef>
              <a:buClr>
                <a:srgbClr val="F96A1B"/>
              </a:buClr>
              <a:buNone/>
            </a:pPr>
            <a:endParaRPr lang="en-US" sz="2133" dirty="0">
              <a:solidFill>
                <a:srgbClr val="000000"/>
              </a:solidFill>
              <a:latin typeface="Times New Roman" panose="02020603050405020304" pitchFamily="18" charset="0"/>
              <a:cs typeface="Times New Roman" panose="02020603050405020304" pitchFamily="18" charset="0"/>
              <a:sym typeface="Arial"/>
            </a:endParaRPr>
          </a:p>
          <a:p>
            <a:pPr marL="426709" indent="-426709" defTabSz="1219170">
              <a:spcBef>
                <a:spcPts val="933"/>
              </a:spcBef>
              <a:buClr>
                <a:srgbClr val="F96A1B"/>
              </a:buClr>
            </a:pPr>
            <a:r>
              <a:rPr lang="en-US" sz="2000" dirty="0">
                <a:solidFill>
                  <a:srgbClr val="000000"/>
                </a:solidFill>
                <a:latin typeface="Times New Roman" panose="02020603050405020304" pitchFamily="18" charset="0"/>
                <a:cs typeface="Times New Roman" panose="02020603050405020304" pitchFamily="18" charset="0"/>
                <a:sym typeface="Arial"/>
              </a:rPr>
              <a:t>Each itemset is mapped to a path in the tree one at a time, resulting in the tree. The entire concept behind this structure is that.</a:t>
            </a:r>
            <a:br>
              <a:rPr lang="en-US" sz="2000" dirty="0">
                <a:solidFill>
                  <a:srgbClr val="000000"/>
                </a:solidFill>
                <a:latin typeface="Times New Roman" panose="02020603050405020304" pitchFamily="18" charset="0"/>
                <a:cs typeface="Times New Roman" panose="02020603050405020304" pitchFamily="18" charset="0"/>
                <a:sym typeface="Arial"/>
              </a:rPr>
            </a:br>
            <a:endParaRPr lang="en-US" sz="2000" dirty="0">
              <a:solidFill>
                <a:srgbClr val="000000"/>
              </a:solidFill>
              <a:latin typeface="Times New Roman" panose="02020603050405020304" pitchFamily="18" charset="0"/>
              <a:cs typeface="Times New Roman" panose="02020603050405020304" pitchFamily="18" charset="0"/>
              <a:sym typeface="Arial"/>
            </a:endParaRPr>
          </a:p>
        </p:txBody>
      </p:sp>
      <p:pic>
        <p:nvPicPr>
          <p:cNvPr id="15" name="ezgif-7-2b6cf886b23c.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82431" y="1635295"/>
            <a:ext cx="5255647" cy="3810345"/>
          </a:xfrm>
          <a:prstGeom prst="rect">
            <a:avLst/>
          </a:prstGeom>
        </p:spPr>
      </p:pic>
      <p:pic>
        <p:nvPicPr>
          <p:cNvPr id="3" name="Graphic 2" descr="Presentation with media outline">
            <a:extLst>
              <a:ext uri="{FF2B5EF4-FFF2-40B4-BE49-F238E27FC236}">
                <a16:creationId xmlns:a16="http://schemas.microsoft.com/office/drawing/2014/main" id="{937F3CA3-E3AE-4B7A-A8A5-46BB87EB37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92563" y="5812718"/>
            <a:ext cx="870438" cy="870438"/>
          </a:xfrm>
          <a:prstGeom prst="rect">
            <a:avLst/>
          </a:prstGeom>
        </p:spPr>
      </p:pic>
      <p:sp>
        <p:nvSpPr>
          <p:cNvPr id="4" name="TextBox 3">
            <a:extLst>
              <a:ext uri="{FF2B5EF4-FFF2-40B4-BE49-F238E27FC236}">
                <a16:creationId xmlns:a16="http://schemas.microsoft.com/office/drawing/2014/main" id="{378EC786-7B20-41ED-AF4B-DC6B2D81FD32}"/>
              </a:ext>
            </a:extLst>
          </p:cNvPr>
          <p:cNvSpPr txBox="1"/>
          <p:nvPr/>
        </p:nvSpPr>
        <p:spPr>
          <a:xfrm>
            <a:off x="7309447" y="5776448"/>
            <a:ext cx="1420410" cy="923330"/>
          </a:xfrm>
          <a:prstGeom prst="rect">
            <a:avLst/>
          </a:prstGeom>
          <a:noFill/>
        </p:spPr>
        <p:txBody>
          <a:bodyPr wrap="square" rtlCol="0">
            <a:spAutoFit/>
          </a:bodyPr>
          <a:lstStyle/>
          <a:p>
            <a:r>
              <a:rPr lang="en-US" dirty="0"/>
              <a:t>Click the above image to play .gif</a:t>
            </a:r>
          </a:p>
        </p:txBody>
      </p:sp>
    </p:spTree>
    <p:extLst>
      <p:ext uri="{BB962C8B-B14F-4D97-AF65-F5344CB8AC3E}">
        <p14:creationId xmlns:p14="http://schemas.microsoft.com/office/powerpoint/2010/main" val="143489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effectLst>
                  <a:outerShdw blurRad="38100" dist="38100" dir="2700000" algn="tl">
                    <a:srgbClr val="000000">
                      <a:alpha val="43137"/>
                    </a:srgbClr>
                  </a:outerShdw>
                </a:effectLst>
              </a:rPr>
              <a:t>Methodology</a:t>
            </a:r>
          </a:p>
        </p:txBody>
      </p:sp>
      <p:graphicFrame>
        <p:nvGraphicFramePr>
          <p:cNvPr id="3" name="Diagram 2">
            <a:extLst>
              <a:ext uri="{FF2B5EF4-FFF2-40B4-BE49-F238E27FC236}">
                <a16:creationId xmlns:a16="http://schemas.microsoft.com/office/drawing/2014/main" id="{3733F02A-48F7-4AAE-B1E6-5BD8C76F49F1}"/>
              </a:ext>
            </a:extLst>
          </p:cNvPr>
          <p:cNvGraphicFramePr/>
          <p:nvPr>
            <p:extLst>
              <p:ext uri="{D42A27DB-BD31-4B8C-83A1-F6EECF244321}">
                <p14:modId xmlns:p14="http://schemas.microsoft.com/office/powerpoint/2010/main" val="611590741"/>
              </p:ext>
            </p:extLst>
          </p:nvPr>
        </p:nvGraphicFramePr>
        <p:xfrm>
          <a:off x="1" y="723901"/>
          <a:ext cx="11395740" cy="61101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oogle Shape;96;p1" descr="A picture containing text&#10;&#10;Description automatically generated">
            <a:extLst>
              <a:ext uri="{FF2B5EF4-FFF2-40B4-BE49-F238E27FC236}">
                <a16:creationId xmlns:a16="http://schemas.microsoft.com/office/drawing/2014/main" id="{0389BD22-1F1B-4C5E-98D6-A63C12CE5181}"/>
              </a:ext>
            </a:extLst>
          </p:cNvPr>
          <p:cNvPicPr preferRelativeResize="0"/>
          <p:nvPr/>
        </p:nvPicPr>
        <p:blipFill rotWithShape="1">
          <a:blip r:embed="rId7">
            <a:alphaModFix/>
          </a:blip>
          <a:srcRect/>
          <a:stretch/>
        </p:blipFill>
        <p:spPr>
          <a:xfrm>
            <a:off x="10695277" y="5965104"/>
            <a:ext cx="1342801" cy="1334424"/>
          </a:xfrm>
          <a:prstGeom prst="rect">
            <a:avLst/>
          </a:prstGeom>
          <a:noFill/>
          <a:ln>
            <a:noFill/>
          </a:ln>
        </p:spPr>
      </p:pic>
    </p:spTree>
    <p:extLst>
      <p:ext uri="{BB962C8B-B14F-4D97-AF65-F5344CB8AC3E}">
        <p14:creationId xmlns:p14="http://schemas.microsoft.com/office/powerpoint/2010/main" val="2839800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937A-EB2E-431D-BCB5-334DD9738C9B}"/>
              </a:ext>
            </a:extLst>
          </p:cNvPr>
          <p:cNvSpPr>
            <a:spLocks noGrp="1"/>
          </p:cNvSpPr>
          <p:nvPr>
            <p:ph type="title"/>
          </p:nvPr>
        </p:nvSpPr>
        <p:spPr>
          <a:xfrm>
            <a:off x="660400" y="228600"/>
            <a:ext cx="10871200" cy="990600"/>
          </a:xfrm>
        </p:spPr>
        <p:txBody>
          <a:bodyPr/>
          <a:lstStyle/>
          <a:p>
            <a:r>
              <a:rPr lang="en-US" sz="5400" dirty="0">
                <a:effectLst>
                  <a:outerShdw blurRad="38100" dist="38100" dir="2700000" algn="tl">
                    <a:srgbClr val="000000">
                      <a:alpha val="43137"/>
                    </a:srgbClr>
                  </a:outerShdw>
                </a:effectLst>
              </a:rPr>
              <a:t>Results : Market Baskets </a:t>
            </a:r>
          </a:p>
        </p:txBody>
      </p:sp>
      <p:pic>
        <p:nvPicPr>
          <p:cNvPr id="3" name="Picture 2" descr="Text, letter&#10;&#10;Description automatically generated">
            <a:extLst>
              <a:ext uri="{FF2B5EF4-FFF2-40B4-BE49-F238E27FC236}">
                <a16:creationId xmlns:a16="http://schemas.microsoft.com/office/drawing/2014/main" id="{54E13674-67DA-4711-B18E-B450E7927107}"/>
              </a:ext>
            </a:extLst>
          </p:cNvPr>
          <p:cNvPicPr>
            <a:picLocks noChangeAspect="1"/>
          </p:cNvPicPr>
          <p:nvPr/>
        </p:nvPicPr>
        <p:blipFill rotWithShape="1">
          <a:blip r:embed="rId2"/>
          <a:srcRect r="4170"/>
          <a:stretch/>
        </p:blipFill>
        <p:spPr>
          <a:xfrm>
            <a:off x="1843490" y="2645672"/>
            <a:ext cx="7799575" cy="3983728"/>
          </a:xfrm>
          <a:prstGeom prst="rect">
            <a:avLst/>
          </a:prstGeom>
        </p:spPr>
      </p:pic>
      <p:sp>
        <p:nvSpPr>
          <p:cNvPr id="4" name="TextBox 3">
            <a:extLst>
              <a:ext uri="{FF2B5EF4-FFF2-40B4-BE49-F238E27FC236}">
                <a16:creationId xmlns:a16="http://schemas.microsoft.com/office/drawing/2014/main" id="{705BE016-6FE1-4B47-A121-254234D46EAA}"/>
              </a:ext>
            </a:extLst>
          </p:cNvPr>
          <p:cNvSpPr txBox="1"/>
          <p:nvPr/>
        </p:nvSpPr>
        <p:spPr>
          <a:xfrm>
            <a:off x="1425575" y="2133600"/>
            <a:ext cx="1025842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below table shows list of products (baskets) in each order of user.</a:t>
            </a:r>
          </a:p>
        </p:txBody>
      </p:sp>
      <p:pic>
        <p:nvPicPr>
          <p:cNvPr id="5" name="Google Shape;96;p1" descr="A picture containing text&#10;&#10;Description automatically generated">
            <a:extLst>
              <a:ext uri="{FF2B5EF4-FFF2-40B4-BE49-F238E27FC236}">
                <a16:creationId xmlns:a16="http://schemas.microsoft.com/office/drawing/2014/main" id="{1F0EB897-8639-47A6-91C5-3BE022D0FF5B}"/>
              </a:ext>
            </a:extLst>
          </p:cNvPr>
          <p:cNvPicPr preferRelativeResize="0"/>
          <p:nvPr/>
        </p:nvPicPr>
        <p:blipFill rotWithShape="1">
          <a:blip r:embed="rId3">
            <a:alphaModFix/>
          </a:blip>
          <a:srcRect/>
          <a:stretch/>
        </p:blipFill>
        <p:spPr>
          <a:xfrm>
            <a:off x="10695277" y="5965104"/>
            <a:ext cx="1342801" cy="1334424"/>
          </a:xfrm>
          <a:prstGeom prst="rect">
            <a:avLst/>
          </a:prstGeom>
          <a:noFill/>
          <a:ln>
            <a:noFill/>
          </a:ln>
        </p:spPr>
      </p:pic>
    </p:spTree>
    <p:extLst>
      <p:ext uri="{BB962C8B-B14F-4D97-AF65-F5344CB8AC3E}">
        <p14:creationId xmlns:p14="http://schemas.microsoft.com/office/powerpoint/2010/main" val="4226736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9C3BB-3444-4037-AD4D-2A5592956EB8}"/>
              </a:ext>
            </a:extLst>
          </p:cNvPr>
          <p:cNvSpPr>
            <a:spLocks noGrp="1"/>
          </p:cNvSpPr>
          <p:nvPr>
            <p:ph type="title"/>
          </p:nvPr>
        </p:nvSpPr>
        <p:spPr>
          <a:xfrm>
            <a:off x="660400" y="281354"/>
            <a:ext cx="10871200" cy="990600"/>
          </a:xfrm>
        </p:spPr>
        <p:txBody>
          <a:bodyPr/>
          <a:lstStyle/>
          <a:p>
            <a:r>
              <a:rPr lang="en-US" sz="5400" dirty="0">
                <a:effectLst>
                  <a:outerShdw blurRad="38100" dist="38100" dir="2700000" algn="tl">
                    <a:srgbClr val="000000">
                      <a:alpha val="43137"/>
                    </a:srgbClr>
                  </a:outerShdw>
                </a:effectLst>
              </a:rPr>
              <a:t>Results : Association Rules</a:t>
            </a:r>
          </a:p>
        </p:txBody>
      </p:sp>
      <p:pic>
        <p:nvPicPr>
          <p:cNvPr id="3" name="Picture 2" descr="A screenshot of a computer&#10;&#10;Description automatically generated with medium confidence">
            <a:extLst>
              <a:ext uri="{FF2B5EF4-FFF2-40B4-BE49-F238E27FC236}">
                <a16:creationId xmlns:a16="http://schemas.microsoft.com/office/drawing/2014/main" id="{29EF5997-9919-4A2D-9717-C7DF2DB0AFFB}"/>
              </a:ext>
            </a:extLst>
          </p:cNvPr>
          <p:cNvPicPr>
            <a:picLocks noChangeAspect="1"/>
          </p:cNvPicPr>
          <p:nvPr/>
        </p:nvPicPr>
        <p:blipFill>
          <a:blip r:embed="rId2"/>
          <a:stretch>
            <a:fillRect/>
          </a:stretch>
        </p:blipFill>
        <p:spPr>
          <a:xfrm>
            <a:off x="2371724" y="2323267"/>
            <a:ext cx="7171025" cy="4441755"/>
          </a:xfrm>
          <a:prstGeom prst="rect">
            <a:avLst/>
          </a:prstGeom>
        </p:spPr>
      </p:pic>
      <p:sp>
        <p:nvSpPr>
          <p:cNvPr id="4" name="TextBox 3">
            <a:extLst>
              <a:ext uri="{FF2B5EF4-FFF2-40B4-BE49-F238E27FC236}">
                <a16:creationId xmlns:a16="http://schemas.microsoft.com/office/drawing/2014/main" id="{155B24B7-F75D-4B21-8702-E916C4DD891E}"/>
              </a:ext>
            </a:extLst>
          </p:cNvPr>
          <p:cNvSpPr txBox="1"/>
          <p:nvPr/>
        </p:nvSpPr>
        <p:spPr>
          <a:xfrm>
            <a:off x="2066924" y="1768733"/>
            <a:ext cx="836295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Below table shows association rules of baskets, with its confidence, lift and support:</a:t>
            </a:r>
          </a:p>
        </p:txBody>
      </p:sp>
      <p:pic>
        <p:nvPicPr>
          <p:cNvPr id="5" name="Google Shape;96;p1" descr="A picture containing text&#10;&#10;Description automatically generated">
            <a:extLst>
              <a:ext uri="{FF2B5EF4-FFF2-40B4-BE49-F238E27FC236}">
                <a16:creationId xmlns:a16="http://schemas.microsoft.com/office/drawing/2014/main" id="{2CEEA58F-4B94-4205-A653-3AD9BA69E6C8}"/>
              </a:ext>
            </a:extLst>
          </p:cNvPr>
          <p:cNvPicPr preferRelativeResize="0"/>
          <p:nvPr/>
        </p:nvPicPr>
        <p:blipFill rotWithShape="1">
          <a:blip r:embed="rId3">
            <a:alphaModFix/>
          </a:blip>
          <a:srcRect/>
          <a:stretch/>
        </p:blipFill>
        <p:spPr>
          <a:xfrm>
            <a:off x="10695277" y="5965104"/>
            <a:ext cx="1342801" cy="1334424"/>
          </a:xfrm>
          <a:prstGeom prst="rect">
            <a:avLst/>
          </a:prstGeom>
          <a:noFill/>
          <a:ln>
            <a:noFill/>
          </a:ln>
        </p:spPr>
      </p:pic>
    </p:spTree>
    <p:extLst>
      <p:ext uri="{BB962C8B-B14F-4D97-AF65-F5344CB8AC3E}">
        <p14:creationId xmlns:p14="http://schemas.microsoft.com/office/powerpoint/2010/main" val="3249488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E3246-655D-4CBB-A0E2-E8FE7A104F47}"/>
              </a:ext>
            </a:extLst>
          </p:cNvPr>
          <p:cNvSpPr>
            <a:spLocks noGrp="1"/>
          </p:cNvSpPr>
          <p:nvPr>
            <p:ph type="title"/>
          </p:nvPr>
        </p:nvSpPr>
        <p:spPr>
          <a:xfrm>
            <a:off x="672000" y="358518"/>
            <a:ext cx="11369675" cy="885825"/>
          </a:xfrm>
        </p:spPr>
        <p:txBody>
          <a:bodyPr>
            <a:normAutofit fontScale="90000"/>
          </a:bodyPr>
          <a:lstStyle/>
          <a:p>
            <a:r>
              <a:rPr lang="en-US" sz="6000" dirty="0">
                <a:effectLst>
                  <a:outerShdw blurRad="38100" dist="38100" dir="2700000" algn="tl">
                    <a:srgbClr val="000000">
                      <a:alpha val="43137"/>
                    </a:srgbClr>
                  </a:outerShdw>
                </a:effectLst>
              </a:rPr>
              <a:t>Results : Predicting items to be ordered</a:t>
            </a:r>
          </a:p>
        </p:txBody>
      </p:sp>
      <p:pic>
        <p:nvPicPr>
          <p:cNvPr id="3" name="Picture 2" descr="Table&#10;&#10;Description automatically generated">
            <a:extLst>
              <a:ext uri="{FF2B5EF4-FFF2-40B4-BE49-F238E27FC236}">
                <a16:creationId xmlns:a16="http://schemas.microsoft.com/office/drawing/2014/main" id="{2EF2F6DE-FDFA-4D7B-852D-B9B060AB5FBE}"/>
              </a:ext>
            </a:extLst>
          </p:cNvPr>
          <p:cNvPicPr>
            <a:picLocks noChangeAspect="1"/>
          </p:cNvPicPr>
          <p:nvPr/>
        </p:nvPicPr>
        <p:blipFill>
          <a:blip r:embed="rId2"/>
          <a:stretch>
            <a:fillRect/>
          </a:stretch>
        </p:blipFill>
        <p:spPr>
          <a:xfrm>
            <a:off x="1714499" y="2173416"/>
            <a:ext cx="3714749" cy="4598859"/>
          </a:xfrm>
          <a:prstGeom prst="rect">
            <a:avLst/>
          </a:prstGeom>
        </p:spPr>
      </p:pic>
      <p:pic>
        <p:nvPicPr>
          <p:cNvPr id="4" name="Picture 3" descr="Table&#10;&#10;Description automatically generated">
            <a:extLst>
              <a:ext uri="{FF2B5EF4-FFF2-40B4-BE49-F238E27FC236}">
                <a16:creationId xmlns:a16="http://schemas.microsoft.com/office/drawing/2014/main" id="{F9D24890-3B56-4D94-9D77-36A9FB1ED8F4}"/>
              </a:ext>
            </a:extLst>
          </p:cNvPr>
          <p:cNvPicPr>
            <a:picLocks noChangeAspect="1"/>
          </p:cNvPicPr>
          <p:nvPr/>
        </p:nvPicPr>
        <p:blipFill>
          <a:blip r:embed="rId3"/>
          <a:stretch>
            <a:fillRect/>
          </a:stretch>
        </p:blipFill>
        <p:spPr>
          <a:xfrm>
            <a:off x="7159624" y="2173416"/>
            <a:ext cx="4213225" cy="4588375"/>
          </a:xfrm>
          <a:prstGeom prst="rect">
            <a:avLst/>
          </a:prstGeom>
        </p:spPr>
      </p:pic>
      <p:sp>
        <p:nvSpPr>
          <p:cNvPr id="5" name="TextBox 4">
            <a:extLst>
              <a:ext uri="{FF2B5EF4-FFF2-40B4-BE49-F238E27FC236}">
                <a16:creationId xmlns:a16="http://schemas.microsoft.com/office/drawing/2014/main" id="{FF7ABE01-CC76-47F8-A47B-1B0306D6F5A9}"/>
              </a:ext>
            </a:extLst>
          </p:cNvPr>
          <p:cNvSpPr txBox="1"/>
          <p:nvPr/>
        </p:nvSpPr>
        <p:spPr>
          <a:xfrm>
            <a:off x="1550987" y="1554034"/>
            <a:ext cx="444817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Below table shows frequently ordered items</a:t>
            </a:r>
            <a:r>
              <a:rPr lang="en-US" dirty="0"/>
              <a:t>:</a:t>
            </a:r>
          </a:p>
        </p:txBody>
      </p:sp>
      <p:sp>
        <p:nvSpPr>
          <p:cNvPr id="6" name="TextBox 5">
            <a:extLst>
              <a:ext uri="{FF2B5EF4-FFF2-40B4-BE49-F238E27FC236}">
                <a16:creationId xmlns:a16="http://schemas.microsoft.com/office/drawing/2014/main" id="{A2FBEA8E-CD10-4B9F-93E0-ED98F643F863}"/>
              </a:ext>
            </a:extLst>
          </p:cNvPr>
          <p:cNvSpPr txBox="1"/>
          <p:nvPr/>
        </p:nvSpPr>
        <p:spPr>
          <a:xfrm>
            <a:off x="6796456" y="1554034"/>
            <a:ext cx="512591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Below table shows predictions on what the customer might buy based on his basket:</a:t>
            </a:r>
          </a:p>
        </p:txBody>
      </p:sp>
      <p:cxnSp>
        <p:nvCxnSpPr>
          <p:cNvPr id="9" name="Straight Connector 8">
            <a:extLst>
              <a:ext uri="{FF2B5EF4-FFF2-40B4-BE49-F238E27FC236}">
                <a16:creationId xmlns:a16="http://schemas.microsoft.com/office/drawing/2014/main" id="{225774D3-8C4E-4F97-847C-0C58F02A8AA8}"/>
              </a:ext>
            </a:extLst>
          </p:cNvPr>
          <p:cNvCxnSpPr>
            <a:cxnSpLocks/>
          </p:cNvCxnSpPr>
          <p:nvPr/>
        </p:nvCxnSpPr>
        <p:spPr>
          <a:xfrm>
            <a:off x="6356838" y="2061865"/>
            <a:ext cx="0" cy="421151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09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A41662-9FFD-42C8-A5E9-2CB10D1A3F24}"/>
              </a:ext>
            </a:extLst>
          </p:cNvPr>
          <p:cNvSpPr>
            <a:spLocks noGrp="1"/>
          </p:cNvSpPr>
          <p:nvPr>
            <p:ph type="body" idx="1"/>
          </p:nvPr>
        </p:nvSpPr>
        <p:spPr/>
        <p:txBody>
          <a:bodyPr/>
          <a:lstStyle/>
          <a:p>
            <a:r>
              <a:rPr lang="en-US" dirty="0"/>
              <a:t>Customer Segmentation using K-Means Algorithm</a:t>
            </a:r>
          </a:p>
        </p:txBody>
      </p:sp>
      <p:sp>
        <p:nvSpPr>
          <p:cNvPr id="4" name="Title 3">
            <a:extLst>
              <a:ext uri="{FF2B5EF4-FFF2-40B4-BE49-F238E27FC236}">
                <a16:creationId xmlns:a16="http://schemas.microsoft.com/office/drawing/2014/main" id="{8E63E9CD-E494-496A-9F8E-2251F2EAE172}"/>
              </a:ext>
            </a:extLst>
          </p:cNvPr>
          <p:cNvSpPr>
            <a:spLocks noGrp="1"/>
          </p:cNvSpPr>
          <p:nvPr>
            <p:ph type="title"/>
          </p:nvPr>
        </p:nvSpPr>
        <p:spPr/>
        <p:txBody>
          <a:bodyPr/>
          <a:lstStyle/>
          <a:p>
            <a:r>
              <a:rPr lang="en-US" dirty="0"/>
              <a:t>Market Basket Analysis</a:t>
            </a:r>
          </a:p>
        </p:txBody>
      </p:sp>
    </p:spTree>
    <p:extLst>
      <p:ext uri="{BB962C8B-B14F-4D97-AF65-F5344CB8AC3E}">
        <p14:creationId xmlns:p14="http://schemas.microsoft.com/office/powerpoint/2010/main" val="704385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3" name="Google Shape;113;p16"/>
          <p:cNvSpPr txBox="1">
            <a:spLocks noGrp="1"/>
          </p:cNvSpPr>
          <p:nvPr>
            <p:ph type="title"/>
          </p:nvPr>
        </p:nvSpPr>
        <p:spPr>
          <a:xfrm>
            <a:off x="609600" y="594447"/>
            <a:ext cx="10972800" cy="495200"/>
          </a:xfrm>
          <a:prstGeom prst="rect">
            <a:avLst/>
          </a:prstGeom>
        </p:spPr>
        <p:txBody>
          <a:bodyPr spcFirstLastPara="1" vert="horz" wrap="square" lIns="121900" tIns="121900" rIns="121900" bIns="121900" rtlCol="0" anchor="ctr" anchorCtr="0">
            <a:noAutofit/>
          </a:bodyPr>
          <a:lstStyle/>
          <a:p>
            <a:pPr>
              <a:spcBef>
                <a:spcPts val="0"/>
              </a:spcBef>
            </a:pPr>
            <a:r>
              <a:rPr lang="en" sz="5300" dirty="0">
                <a:effectLst>
                  <a:outerShdw blurRad="38100" dist="38100" dir="2700000" algn="tl">
                    <a:srgbClr val="000000">
                      <a:alpha val="43137"/>
                    </a:srgbClr>
                  </a:outerShdw>
                </a:effectLst>
              </a:rPr>
              <a:t>Team Members</a:t>
            </a:r>
            <a:endParaRPr sz="5300" dirty="0">
              <a:effectLst>
                <a:outerShdw blurRad="38100" dist="38100" dir="2700000" algn="tl">
                  <a:srgbClr val="000000">
                    <a:alpha val="43137"/>
                  </a:srgbClr>
                </a:outerShdw>
              </a:effectLst>
            </a:endParaRPr>
          </a:p>
        </p:txBody>
      </p:sp>
      <p:sp>
        <p:nvSpPr>
          <p:cNvPr id="139" name="Google Shape;139;p16"/>
          <p:cNvSpPr/>
          <p:nvPr/>
        </p:nvSpPr>
        <p:spPr>
          <a:xfrm>
            <a:off x="6288667" y="1714127"/>
            <a:ext cx="216800" cy="216800"/>
          </a:xfrm>
          <a:prstGeom prst="ellipse">
            <a:avLst/>
          </a:prstGeom>
          <a:noFill/>
          <a:ln>
            <a:noFill/>
          </a:ln>
        </p:spPr>
        <p:txBody>
          <a:bodyPr spcFirstLastPara="1" wrap="square" lIns="121900" tIns="121900" rIns="121900" bIns="121900" anchor="ctr" anchorCtr="0">
            <a:noAutofit/>
          </a:bodyPr>
          <a:lstStyle/>
          <a:p>
            <a:endParaRPr sz="2400"/>
          </a:p>
        </p:txBody>
      </p:sp>
      <p:sp>
        <p:nvSpPr>
          <p:cNvPr id="140" name="Google Shape;140;p16"/>
          <p:cNvSpPr/>
          <p:nvPr/>
        </p:nvSpPr>
        <p:spPr>
          <a:xfrm>
            <a:off x="6288667" y="5116060"/>
            <a:ext cx="216800" cy="216800"/>
          </a:xfrm>
          <a:prstGeom prst="ellipse">
            <a:avLst/>
          </a:prstGeom>
          <a:noFill/>
          <a:ln>
            <a:noFill/>
          </a:ln>
        </p:spPr>
        <p:txBody>
          <a:bodyPr spcFirstLastPara="1" wrap="square" lIns="121900" tIns="121900" rIns="121900" bIns="121900" anchor="ctr" anchorCtr="0">
            <a:noAutofit/>
          </a:bodyPr>
          <a:lstStyle/>
          <a:p>
            <a:endParaRPr sz="2400"/>
          </a:p>
        </p:txBody>
      </p:sp>
      <p:sp>
        <p:nvSpPr>
          <p:cNvPr id="36" name="Google Shape;111;p16">
            <a:extLst>
              <a:ext uri="{FF2B5EF4-FFF2-40B4-BE49-F238E27FC236}">
                <a16:creationId xmlns:a16="http://schemas.microsoft.com/office/drawing/2014/main" id="{31746BEE-8598-4FC2-9434-F838CA5F65D4}"/>
              </a:ext>
            </a:extLst>
          </p:cNvPr>
          <p:cNvSpPr/>
          <p:nvPr/>
        </p:nvSpPr>
        <p:spPr>
          <a:xfrm>
            <a:off x="1439005" y="5193829"/>
            <a:ext cx="2059353" cy="574524"/>
          </a:xfrm>
          <a:prstGeom prst="roundRect">
            <a:avLst>
              <a:gd name="adj" fmla="val 50000"/>
            </a:avLst>
          </a:prstGeom>
          <a:solidFill>
            <a:srgbClr val="F96A1B"/>
          </a:solidFill>
          <a:ln>
            <a:noFill/>
          </a:ln>
        </p:spPr>
        <p:txBody>
          <a:bodyPr spcFirstLastPara="1" wrap="square" lIns="121900" tIns="121900" rIns="121900" bIns="121900" anchor="ctr" anchorCtr="0">
            <a:noAutofit/>
          </a:bodyPr>
          <a:lstStyle/>
          <a:p>
            <a:endParaRPr sz="2400" dirty="0"/>
          </a:p>
        </p:txBody>
      </p:sp>
      <p:sp>
        <p:nvSpPr>
          <p:cNvPr id="37" name="Google Shape;143;p16">
            <a:extLst>
              <a:ext uri="{FF2B5EF4-FFF2-40B4-BE49-F238E27FC236}">
                <a16:creationId xmlns:a16="http://schemas.microsoft.com/office/drawing/2014/main" id="{436AE6AE-4794-4147-84A8-F66F7F32FDBC}"/>
              </a:ext>
            </a:extLst>
          </p:cNvPr>
          <p:cNvSpPr txBox="1"/>
          <p:nvPr/>
        </p:nvSpPr>
        <p:spPr>
          <a:xfrm>
            <a:off x="1742966" y="5193828"/>
            <a:ext cx="1680364" cy="441573"/>
          </a:xfrm>
          <a:prstGeom prst="rect">
            <a:avLst/>
          </a:prstGeom>
          <a:noFill/>
          <a:ln>
            <a:noFill/>
          </a:ln>
        </p:spPr>
        <p:txBody>
          <a:bodyPr spcFirstLastPara="1" wrap="square" lIns="121900" tIns="121900" rIns="121900" bIns="121900" anchor="t" anchorCtr="0">
            <a:noAutofit/>
          </a:bodyPr>
          <a:lstStyle/>
          <a:p>
            <a:pPr marL="3387">
              <a:buClr>
                <a:srgbClr val="000000"/>
              </a:buClr>
              <a:buSzPts val="1400"/>
            </a:pPr>
            <a:r>
              <a:rPr lang="en" sz="2133" b="1" dirty="0">
                <a:solidFill>
                  <a:schemeClr val="bg1"/>
                </a:solidFill>
                <a:latin typeface="Roboto"/>
                <a:ea typeface="Roboto"/>
                <a:cs typeface="Roboto"/>
                <a:sym typeface="Roboto"/>
              </a:rPr>
              <a:t>Aishwarya</a:t>
            </a:r>
            <a:endParaRPr sz="2133" b="1" dirty="0">
              <a:solidFill>
                <a:schemeClr val="bg1"/>
              </a:solidFill>
              <a:latin typeface="Roboto"/>
              <a:ea typeface="Roboto"/>
              <a:cs typeface="Roboto"/>
              <a:sym typeface="Roboto"/>
            </a:endParaRPr>
          </a:p>
        </p:txBody>
      </p:sp>
      <p:sp>
        <p:nvSpPr>
          <p:cNvPr id="42" name="Google Shape;111;p16">
            <a:extLst>
              <a:ext uri="{FF2B5EF4-FFF2-40B4-BE49-F238E27FC236}">
                <a16:creationId xmlns:a16="http://schemas.microsoft.com/office/drawing/2014/main" id="{C5F476B0-EC27-4413-8164-0E89867875F2}"/>
              </a:ext>
            </a:extLst>
          </p:cNvPr>
          <p:cNvSpPr/>
          <p:nvPr/>
        </p:nvSpPr>
        <p:spPr>
          <a:xfrm>
            <a:off x="5008234" y="5193829"/>
            <a:ext cx="2059353" cy="574524"/>
          </a:xfrm>
          <a:prstGeom prst="roundRect">
            <a:avLst>
              <a:gd name="adj" fmla="val 50000"/>
            </a:avLst>
          </a:prstGeom>
          <a:solidFill>
            <a:srgbClr val="F96A1B"/>
          </a:solidFill>
          <a:ln>
            <a:noFill/>
          </a:ln>
        </p:spPr>
        <p:txBody>
          <a:bodyPr spcFirstLastPara="1" wrap="square" lIns="121900" tIns="121900" rIns="121900" bIns="121900" anchor="ctr" anchorCtr="0">
            <a:noAutofit/>
          </a:bodyPr>
          <a:lstStyle/>
          <a:p>
            <a:endParaRPr sz="2400"/>
          </a:p>
        </p:txBody>
      </p:sp>
      <p:sp>
        <p:nvSpPr>
          <p:cNvPr id="43" name="Google Shape;143;p16">
            <a:extLst>
              <a:ext uri="{FF2B5EF4-FFF2-40B4-BE49-F238E27FC236}">
                <a16:creationId xmlns:a16="http://schemas.microsoft.com/office/drawing/2014/main" id="{13A9675B-AFEF-4E62-89BD-CD725697FE01}"/>
              </a:ext>
            </a:extLst>
          </p:cNvPr>
          <p:cNvSpPr txBox="1"/>
          <p:nvPr/>
        </p:nvSpPr>
        <p:spPr>
          <a:xfrm>
            <a:off x="5502109" y="5193828"/>
            <a:ext cx="1166169" cy="441573"/>
          </a:xfrm>
          <a:prstGeom prst="rect">
            <a:avLst/>
          </a:prstGeom>
          <a:noFill/>
          <a:ln>
            <a:noFill/>
          </a:ln>
        </p:spPr>
        <p:txBody>
          <a:bodyPr spcFirstLastPara="1" wrap="square" lIns="121900" tIns="121900" rIns="121900" bIns="121900" anchor="t" anchorCtr="0">
            <a:noAutofit/>
          </a:bodyPr>
          <a:lstStyle/>
          <a:p>
            <a:pPr marL="3387">
              <a:buClr>
                <a:srgbClr val="000000"/>
              </a:buClr>
              <a:buSzPts val="1400"/>
            </a:pPr>
            <a:r>
              <a:rPr lang="en" sz="2133" b="1" dirty="0">
                <a:solidFill>
                  <a:schemeClr val="bg1"/>
                </a:solidFill>
                <a:latin typeface="Roboto"/>
                <a:ea typeface="Roboto"/>
                <a:cs typeface="Roboto"/>
                <a:sym typeface="Roboto"/>
              </a:rPr>
              <a:t>Sarang</a:t>
            </a:r>
            <a:endParaRPr sz="2133" b="1" dirty="0">
              <a:solidFill>
                <a:schemeClr val="bg1"/>
              </a:solidFill>
              <a:latin typeface="Roboto"/>
              <a:ea typeface="Roboto"/>
              <a:cs typeface="Roboto"/>
              <a:sym typeface="Roboto"/>
            </a:endParaRPr>
          </a:p>
        </p:txBody>
      </p:sp>
      <p:pic>
        <p:nvPicPr>
          <p:cNvPr id="7" name="Picture 6" descr="A person smiling for the camera&#10;&#10;Description automatically generated with low confidence">
            <a:extLst>
              <a:ext uri="{FF2B5EF4-FFF2-40B4-BE49-F238E27FC236}">
                <a16:creationId xmlns:a16="http://schemas.microsoft.com/office/drawing/2014/main" id="{9CE3F788-9455-400F-99FD-2D66BE46E3EE}"/>
              </a:ext>
            </a:extLst>
          </p:cNvPr>
          <p:cNvPicPr>
            <a:picLocks noChangeAspect="1"/>
          </p:cNvPicPr>
          <p:nvPr/>
        </p:nvPicPr>
        <p:blipFill>
          <a:blip r:embed="rId3"/>
          <a:stretch>
            <a:fillRect/>
          </a:stretch>
        </p:blipFill>
        <p:spPr>
          <a:xfrm>
            <a:off x="1493106" y="1930927"/>
            <a:ext cx="1937324" cy="236709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descr="A person standing in front of a curtain&#10;&#10;Description automatically generated with medium confidence">
            <a:extLst>
              <a:ext uri="{FF2B5EF4-FFF2-40B4-BE49-F238E27FC236}">
                <a16:creationId xmlns:a16="http://schemas.microsoft.com/office/drawing/2014/main" id="{FCFC4D9F-2601-46B4-9A52-C7F793709CDB}"/>
              </a:ext>
            </a:extLst>
          </p:cNvPr>
          <p:cNvPicPr>
            <a:picLocks noChangeAspect="1"/>
          </p:cNvPicPr>
          <p:nvPr/>
        </p:nvPicPr>
        <p:blipFill rotWithShape="1">
          <a:blip r:embed="rId4"/>
          <a:srcRect l="25410" t="6222" r="29885" b="42963"/>
          <a:stretch/>
        </p:blipFill>
        <p:spPr>
          <a:xfrm rot="525865">
            <a:off x="5022575" y="1930929"/>
            <a:ext cx="1956588" cy="236709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descr="Icon&#10;&#10;Description automatically generated">
            <a:extLst>
              <a:ext uri="{FF2B5EF4-FFF2-40B4-BE49-F238E27FC236}">
                <a16:creationId xmlns:a16="http://schemas.microsoft.com/office/drawing/2014/main" id="{4234642E-DBC9-4F08-AD1B-28A73593B072}"/>
              </a:ext>
            </a:extLst>
          </p:cNvPr>
          <p:cNvPicPr>
            <a:picLocks noChangeAspect="1"/>
          </p:cNvPicPr>
          <p:nvPr/>
        </p:nvPicPr>
        <p:blipFill>
          <a:blip r:embed="rId5"/>
          <a:stretch>
            <a:fillRect/>
          </a:stretch>
        </p:blipFill>
        <p:spPr>
          <a:xfrm>
            <a:off x="8432799" y="422799"/>
            <a:ext cx="768927" cy="768927"/>
          </a:xfrm>
          <a:prstGeom prst="rect">
            <a:avLst/>
          </a:prstGeom>
        </p:spPr>
      </p:pic>
      <p:pic>
        <p:nvPicPr>
          <p:cNvPr id="6146" name="Picture 2" descr="C:\Users\Sushruth\Documents\My US documents\MyPic.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53596">
            <a:off x="8228328" y="2020970"/>
            <a:ext cx="2493381" cy="249338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4" name="Google Shape;140;p16"/>
          <p:cNvSpPr/>
          <p:nvPr/>
        </p:nvSpPr>
        <p:spPr>
          <a:xfrm>
            <a:off x="9916356" y="5031997"/>
            <a:ext cx="216800" cy="216800"/>
          </a:xfrm>
          <a:prstGeom prst="ellipse">
            <a:avLst/>
          </a:prstGeom>
          <a:noFill/>
          <a:ln>
            <a:noFill/>
          </a:ln>
        </p:spPr>
        <p:txBody>
          <a:bodyPr spcFirstLastPara="1" wrap="square" lIns="121900" tIns="121900" rIns="121900" bIns="121900" anchor="ctr" anchorCtr="0">
            <a:noAutofit/>
          </a:bodyPr>
          <a:lstStyle/>
          <a:p>
            <a:endParaRPr sz="2400"/>
          </a:p>
        </p:txBody>
      </p:sp>
      <p:sp>
        <p:nvSpPr>
          <p:cNvPr id="25" name="Google Shape;111;p16">
            <a:extLst>
              <a:ext uri="{FF2B5EF4-FFF2-40B4-BE49-F238E27FC236}">
                <a16:creationId xmlns:a16="http://schemas.microsoft.com/office/drawing/2014/main" id="{C5F476B0-EC27-4413-8164-0E89867875F2}"/>
              </a:ext>
            </a:extLst>
          </p:cNvPr>
          <p:cNvSpPr/>
          <p:nvPr/>
        </p:nvSpPr>
        <p:spPr>
          <a:xfrm>
            <a:off x="8635924" y="5109766"/>
            <a:ext cx="2059353" cy="574524"/>
          </a:xfrm>
          <a:prstGeom prst="roundRect">
            <a:avLst>
              <a:gd name="adj" fmla="val 50000"/>
            </a:avLst>
          </a:prstGeom>
          <a:solidFill>
            <a:srgbClr val="F96A1B"/>
          </a:solidFill>
          <a:ln>
            <a:noFill/>
          </a:ln>
        </p:spPr>
        <p:txBody>
          <a:bodyPr spcFirstLastPara="1" wrap="square" lIns="121900" tIns="121900" rIns="121900" bIns="121900" anchor="ctr" anchorCtr="0">
            <a:noAutofit/>
          </a:bodyPr>
          <a:lstStyle/>
          <a:p>
            <a:endParaRPr sz="2400"/>
          </a:p>
        </p:txBody>
      </p:sp>
      <p:sp>
        <p:nvSpPr>
          <p:cNvPr id="26" name="Google Shape;143;p16">
            <a:extLst>
              <a:ext uri="{FF2B5EF4-FFF2-40B4-BE49-F238E27FC236}">
                <a16:creationId xmlns:a16="http://schemas.microsoft.com/office/drawing/2014/main" id="{13A9675B-AFEF-4E62-89BD-CD725697FE01}"/>
              </a:ext>
            </a:extLst>
          </p:cNvPr>
          <p:cNvSpPr txBox="1"/>
          <p:nvPr/>
        </p:nvSpPr>
        <p:spPr>
          <a:xfrm>
            <a:off x="9017690" y="5084979"/>
            <a:ext cx="1371948" cy="441573"/>
          </a:xfrm>
          <a:prstGeom prst="rect">
            <a:avLst/>
          </a:prstGeom>
          <a:noFill/>
          <a:ln>
            <a:noFill/>
          </a:ln>
        </p:spPr>
        <p:txBody>
          <a:bodyPr spcFirstLastPara="1" wrap="square" lIns="121900" tIns="121900" rIns="121900" bIns="121900" anchor="t" anchorCtr="0">
            <a:noAutofit/>
          </a:bodyPr>
          <a:lstStyle/>
          <a:p>
            <a:pPr marL="3387">
              <a:buClr>
                <a:srgbClr val="000000"/>
              </a:buClr>
              <a:buSzPts val="1400"/>
            </a:pPr>
            <a:r>
              <a:rPr lang="en" sz="2133" b="1" dirty="0">
                <a:solidFill>
                  <a:schemeClr val="bg1"/>
                </a:solidFill>
                <a:latin typeface="Roboto"/>
                <a:ea typeface="Roboto"/>
                <a:cs typeface="Roboto"/>
                <a:sym typeface="Roboto"/>
              </a:rPr>
              <a:t>Sushruth</a:t>
            </a:r>
            <a:endParaRPr sz="2133" b="1" dirty="0">
              <a:solidFill>
                <a:schemeClr val="bg1"/>
              </a:solidFill>
              <a:latin typeface="Roboto"/>
              <a:ea typeface="Roboto"/>
              <a:cs typeface="Roboto"/>
              <a:sym typeface="Roboto"/>
            </a:endParaRPr>
          </a:p>
        </p:txBody>
      </p:sp>
      <p:pic>
        <p:nvPicPr>
          <p:cNvPr id="18" name="Google Shape;96;p1" descr="A picture containing text&#10;&#10;Description automatically generated">
            <a:extLst>
              <a:ext uri="{FF2B5EF4-FFF2-40B4-BE49-F238E27FC236}">
                <a16:creationId xmlns:a16="http://schemas.microsoft.com/office/drawing/2014/main" id="{67F95489-CA4B-4922-BCB1-DCE77E5439CF}"/>
              </a:ext>
            </a:extLst>
          </p:cNvPr>
          <p:cNvPicPr preferRelativeResize="0"/>
          <p:nvPr/>
        </p:nvPicPr>
        <p:blipFill rotWithShape="1">
          <a:blip r:embed="rId7">
            <a:alphaModFix/>
          </a:blip>
          <a:srcRect/>
          <a:stretch/>
        </p:blipFill>
        <p:spPr>
          <a:xfrm>
            <a:off x="10695277" y="5965104"/>
            <a:ext cx="1342801" cy="1334424"/>
          </a:xfrm>
          <a:prstGeom prst="rect">
            <a:avLst/>
          </a:prstGeom>
          <a:noFill/>
          <a:ln>
            <a:noFill/>
          </a:ln>
        </p:spPr>
      </p:pic>
    </p:spTree>
    <p:extLst>
      <p:ext uri="{BB962C8B-B14F-4D97-AF65-F5344CB8AC3E}">
        <p14:creationId xmlns:p14="http://schemas.microsoft.com/office/powerpoint/2010/main" val="26142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par>
                                <p:cTn id="11" presetID="26" presetClass="emph" presetSubtype="0" fill="hold" nodeType="withEffect">
                                  <p:stCondLst>
                                    <p:cond delay="0"/>
                                  </p:stCondLst>
                                  <p:childTnLst>
                                    <p:animEffect transition="out" filter="fade">
                                      <p:cBhvr>
                                        <p:cTn id="12" dur="2000" tmFilter="0, 0; .2, .5; .8, .5; 1, 0"/>
                                        <p:tgtEl>
                                          <p:spTgt spid="4"/>
                                        </p:tgtEl>
                                      </p:cBhvr>
                                    </p:animEffect>
                                    <p:animScale>
                                      <p:cBhvr>
                                        <p:cTn id="13" dur="1000" autoRev="1" fill="hold"/>
                                        <p:tgtEl>
                                          <p:spTgt spid="4"/>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36" grpId="0" animBg="1"/>
      <p:bldP spid="37" grpId="0"/>
      <p:bldP spid="42" grpId="0" animBg="1"/>
      <p:bldP spid="43" grpId="0"/>
      <p:bldP spid="25" grpId="0" animBg="1"/>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2FC6D-FFF5-4D4E-93FE-3AAB96EC087B}"/>
              </a:ext>
            </a:extLst>
          </p:cNvPr>
          <p:cNvSpPr>
            <a:spLocks noGrp="1"/>
          </p:cNvSpPr>
          <p:nvPr>
            <p:ph type="title"/>
          </p:nvPr>
        </p:nvSpPr>
        <p:spPr>
          <a:xfrm>
            <a:off x="625662" y="419088"/>
            <a:ext cx="11412416" cy="703278"/>
          </a:xfrm>
        </p:spPr>
        <p:txBody>
          <a:bodyPr>
            <a:noAutofit/>
          </a:bodyPr>
          <a:lstStyle/>
          <a:p>
            <a:r>
              <a:rPr lang="en-US" sz="4800" dirty="0">
                <a:effectLst>
                  <a:outerShdw blurRad="38100" dist="38100" dir="2700000" algn="tl">
                    <a:srgbClr val="000000">
                      <a:alpha val="43137"/>
                    </a:srgbClr>
                  </a:outerShdw>
                </a:effectLst>
              </a:rPr>
              <a:t>Customer Segmentation : K-means Clustering</a:t>
            </a:r>
          </a:p>
        </p:txBody>
      </p:sp>
      <p:graphicFrame>
        <p:nvGraphicFramePr>
          <p:cNvPr id="10" name="Content Placeholder 2">
            <a:extLst>
              <a:ext uri="{FF2B5EF4-FFF2-40B4-BE49-F238E27FC236}">
                <a16:creationId xmlns:a16="http://schemas.microsoft.com/office/drawing/2014/main" id="{5E9A8BF1-5504-4001-A6A3-50DD5CB9D2EC}"/>
              </a:ext>
            </a:extLst>
          </p:cNvPr>
          <p:cNvGraphicFramePr>
            <a:graphicFrameLocks noGrp="1"/>
          </p:cNvGraphicFramePr>
          <p:nvPr>
            <p:ph sz="quarter" idx="1"/>
            <p:extLst>
              <p:ext uri="{D42A27DB-BD31-4B8C-83A1-F6EECF244321}">
                <p14:modId xmlns:p14="http://schemas.microsoft.com/office/powerpoint/2010/main" val="2819915702"/>
              </p:ext>
            </p:extLst>
          </p:nvPr>
        </p:nvGraphicFramePr>
        <p:xfrm>
          <a:off x="499027" y="1635866"/>
          <a:ext cx="6016073" cy="4828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Diagram&#10;&#10;Description automatically generated">
            <a:extLst>
              <a:ext uri="{FF2B5EF4-FFF2-40B4-BE49-F238E27FC236}">
                <a16:creationId xmlns:a16="http://schemas.microsoft.com/office/drawing/2014/main" id="{03D7C705-0045-4440-B841-B026AC401E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47528" y="1672923"/>
            <a:ext cx="4453613" cy="2246653"/>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AF6ACD6D-BB71-4873-8539-367DC1DE9E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1317" y="4199235"/>
            <a:ext cx="4523743" cy="1846458"/>
          </a:xfrm>
          <a:prstGeom prst="rect">
            <a:avLst/>
          </a:prstGeom>
        </p:spPr>
      </p:pic>
      <p:pic>
        <p:nvPicPr>
          <p:cNvPr id="20" name="Google Shape;96;p1" descr="A picture containing text&#10;&#10;Description automatically generated">
            <a:extLst>
              <a:ext uri="{FF2B5EF4-FFF2-40B4-BE49-F238E27FC236}">
                <a16:creationId xmlns:a16="http://schemas.microsoft.com/office/drawing/2014/main" id="{68AED536-913A-412D-9D81-E58A882355FE}"/>
              </a:ext>
            </a:extLst>
          </p:cNvPr>
          <p:cNvPicPr preferRelativeResize="0"/>
          <p:nvPr/>
        </p:nvPicPr>
        <p:blipFill rotWithShape="1">
          <a:blip r:embed="rId9">
            <a:alphaModFix/>
          </a:blip>
          <a:srcRect/>
          <a:stretch/>
        </p:blipFill>
        <p:spPr>
          <a:xfrm>
            <a:off x="10695277" y="5965104"/>
            <a:ext cx="1342801" cy="1334424"/>
          </a:xfrm>
          <a:prstGeom prst="rect">
            <a:avLst/>
          </a:prstGeom>
          <a:noFill/>
          <a:ln>
            <a:noFill/>
          </a:ln>
        </p:spPr>
      </p:pic>
    </p:spTree>
    <p:extLst>
      <p:ext uri="{BB962C8B-B14F-4D97-AF65-F5344CB8AC3E}">
        <p14:creationId xmlns:p14="http://schemas.microsoft.com/office/powerpoint/2010/main" val="3653836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EE37CA1-AEA7-4334-A6E6-9CE7BBFDE4E9}"/>
              </a:ext>
            </a:extLst>
          </p:cNvPr>
          <p:cNvGraphicFramePr>
            <a:graphicFrameLocks noGrp="1"/>
          </p:cNvGraphicFramePr>
          <p:nvPr>
            <p:ph sz="quarter" idx="1"/>
            <p:extLst>
              <p:ext uri="{D42A27DB-BD31-4B8C-83A1-F6EECF244321}">
                <p14:modId xmlns:p14="http://schemas.microsoft.com/office/powerpoint/2010/main" val="1032999011"/>
              </p:ext>
            </p:extLst>
          </p:nvPr>
        </p:nvGraphicFramePr>
        <p:xfrm>
          <a:off x="1028697" y="1391360"/>
          <a:ext cx="10005649" cy="57479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CC82A20C-B859-4E16-8EB2-E01F8422C506}"/>
              </a:ext>
            </a:extLst>
          </p:cNvPr>
          <p:cNvSpPr txBox="1"/>
          <p:nvPr/>
        </p:nvSpPr>
        <p:spPr>
          <a:xfrm>
            <a:off x="680179" y="272422"/>
            <a:ext cx="4668820" cy="830997"/>
          </a:xfrm>
          <a:prstGeom prst="rect">
            <a:avLst/>
          </a:prstGeom>
          <a:noFill/>
        </p:spPr>
        <p:txBody>
          <a:bodyPr wrap="square" rtlCol="0">
            <a:spAutoFit/>
          </a:bodyPr>
          <a:lstStyle/>
          <a:p>
            <a:r>
              <a:rPr lang="en-US" sz="4800" dirty="0">
                <a:solidFill>
                  <a:schemeClr val="tx2"/>
                </a:solidFill>
                <a:effectLst>
                  <a:outerShdw blurRad="38100" dist="38100" dir="2700000" algn="tl">
                    <a:srgbClr val="000000">
                      <a:alpha val="43137"/>
                    </a:srgbClr>
                  </a:outerShdw>
                </a:effectLst>
                <a:latin typeface="+mj-lt"/>
                <a:ea typeface="+mj-ea"/>
                <a:cs typeface="+mj-cs"/>
              </a:rPr>
              <a:t>Methodology</a:t>
            </a:r>
          </a:p>
        </p:txBody>
      </p:sp>
      <p:pic>
        <p:nvPicPr>
          <p:cNvPr id="8" name="Picture 7" descr="Logo, company name&#10;&#10;Description automatically generated">
            <a:extLst>
              <a:ext uri="{FF2B5EF4-FFF2-40B4-BE49-F238E27FC236}">
                <a16:creationId xmlns:a16="http://schemas.microsoft.com/office/drawing/2014/main" id="{FC91C3FE-6407-433C-B561-35B7B3DCB5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0513" y="3233889"/>
            <a:ext cx="2031357" cy="1489122"/>
          </a:xfrm>
          <a:prstGeom prst="rect">
            <a:avLst/>
          </a:prstGeom>
        </p:spPr>
      </p:pic>
      <p:pic>
        <p:nvPicPr>
          <p:cNvPr id="10" name="Google Shape;96;p1" descr="A picture containing text&#10;&#10;Description automatically generated">
            <a:extLst>
              <a:ext uri="{FF2B5EF4-FFF2-40B4-BE49-F238E27FC236}">
                <a16:creationId xmlns:a16="http://schemas.microsoft.com/office/drawing/2014/main" id="{46443107-B709-4264-94F5-647C6E0FF431}"/>
              </a:ext>
            </a:extLst>
          </p:cNvPr>
          <p:cNvPicPr preferRelativeResize="0"/>
          <p:nvPr/>
        </p:nvPicPr>
        <p:blipFill rotWithShape="1">
          <a:blip r:embed="rId8">
            <a:alphaModFix/>
          </a:blip>
          <a:srcRect/>
          <a:stretch/>
        </p:blipFill>
        <p:spPr>
          <a:xfrm>
            <a:off x="10695277" y="5965104"/>
            <a:ext cx="1342801" cy="1334424"/>
          </a:xfrm>
          <a:prstGeom prst="rect">
            <a:avLst/>
          </a:prstGeom>
          <a:noFill/>
          <a:ln>
            <a:noFill/>
          </a:ln>
        </p:spPr>
      </p:pic>
    </p:spTree>
    <p:extLst>
      <p:ext uri="{BB962C8B-B14F-4D97-AF65-F5344CB8AC3E}">
        <p14:creationId xmlns:p14="http://schemas.microsoft.com/office/powerpoint/2010/main" val="1807714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B690-0077-484A-87A3-67D8897C1540}"/>
              </a:ext>
            </a:extLst>
          </p:cNvPr>
          <p:cNvSpPr>
            <a:spLocks noGrp="1"/>
          </p:cNvSpPr>
          <p:nvPr>
            <p:ph type="title"/>
          </p:nvPr>
        </p:nvSpPr>
        <p:spPr>
          <a:xfrm>
            <a:off x="685802" y="408671"/>
            <a:ext cx="4778314" cy="742210"/>
          </a:xfrm>
        </p:spPr>
        <p:txBody>
          <a:bodyPr>
            <a:normAutofit fontScale="90000"/>
          </a:bodyPr>
          <a:lstStyle/>
          <a:p>
            <a:r>
              <a:rPr lang="en-US" sz="4800" dirty="0">
                <a:effectLst>
                  <a:outerShdw blurRad="38100" dist="38100" dir="2700000" algn="tl">
                    <a:srgbClr val="000000">
                      <a:alpha val="43137"/>
                    </a:srgbClr>
                  </a:outerShdw>
                </a:effectLst>
              </a:rPr>
              <a:t>Results</a:t>
            </a:r>
          </a:p>
        </p:txBody>
      </p:sp>
      <p:pic>
        <p:nvPicPr>
          <p:cNvPr id="12" name="Picture 11">
            <a:extLst>
              <a:ext uri="{FF2B5EF4-FFF2-40B4-BE49-F238E27FC236}">
                <a16:creationId xmlns:a16="http://schemas.microsoft.com/office/drawing/2014/main" id="{BE3BEB90-DB85-4D0F-BC81-2FA17D76FC58}"/>
              </a:ext>
            </a:extLst>
          </p:cNvPr>
          <p:cNvPicPr>
            <a:picLocks noChangeAspect="1"/>
          </p:cNvPicPr>
          <p:nvPr/>
        </p:nvPicPr>
        <p:blipFill>
          <a:blip r:embed="rId2"/>
          <a:stretch>
            <a:fillRect/>
          </a:stretch>
        </p:blipFill>
        <p:spPr>
          <a:xfrm>
            <a:off x="1907774" y="2208107"/>
            <a:ext cx="2120962" cy="4501847"/>
          </a:xfrm>
          <a:prstGeom prst="rect">
            <a:avLst/>
          </a:prstGeom>
        </p:spPr>
      </p:pic>
      <p:sp>
        <p:nvSpPr>
          <p:cNvPr id="19" name="TextBox 18">
            <a:extLst>
              <a:ext uri="{FF2B5EF4-FFF2-40B4-BE49-F238E27FC236}">
                <a16:creationId xmlns:a16="http://schemas.microsoft.com/office/drawing/2014/main" id="{FA092F82-1A93-4F84-8395-5E616161F070}"/>
              </a:ext>
            </a:extLst>
          </p:cNvPr>
          <p:cNvSpPr txBox="1"/>
          <p:nvPr/>
        </p:nvSpPr>
        <p:spPr>
          <a:xfrm>
            <a:off x="685802" y="1767730"/>
            <a:ext cx="5391149"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Clusters (Prediction ) assigned to the Users</a:t>
            </a:r>
          </a:p>
        </p:txBody>
      </p:sp>
      <p:sp>
        <p:nvSpPr>
          <p:cNvPr id="29" name="TextBox 28">
            <a:extLst>
              <a:ext uri="{FF2B5EF4-FFF2-40B4-BE49-F238E27FC236}">
                <a16:creationId xmlns:a16="http://schemas.microsoft.com/office/drawing/2014/main" id="{CB967C4D-CEDD-4E26-853C-6C1760715BC6}"/>
              </a:ext>
            </a:extLst>
          </p:cNvPr>
          <p:cNvSpPr txBox="1"/>
          <p:nvPr/>
        </p:nvSpPr>
        <p:spPr>
          <a:xfrm>
            <a:off x="7123701" y="1567512"/>
            <a:ext cx="305657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Visualize Users in  Clusters </a:t>
            </a:r>
          </a:p>
        </p:txBody>
      </p:sp>
      <p:pic>
        <p:nvPicPr>
          <p:cNvPr id="31" name="Picture 30">
            <a:extLst>
              <a:ext uri="{FF2B5EF4-FFF2-40B4-BE49-F238E27FC236}">
                <a16:creationId xmlns:a16="http://schemas.microsoft.com/office/drawing/2014/main" id="{B3AF5A5F-277A-4ADC-AEFC-3AF67AAB8B01}"/>
              </a:ext>
            </a:extLst>
          </p:cNvPr>
          <p:cNvPicPr>
            <a:picLocks noChangeAspect="1"/>
          </p:cNvPicPr>
          <p:nvPr/>
        </p:nvPicPr>
        <p:blipFill>
          <a:blip r:embed="rId3"/>
          <a:stretch>
            <a:fillRect/>
          </a:stretch>
        </p:blipFill>
        <p:spPr>
          <a:xfrm>
            <a:off x="6588866" y="1827353"/>
            <a:ext cx="3695360" cy="2285618"/>
          </a:xfrm>
          <a:prstGeom prst="rect">
            <a:avLst/>
          </a:prstGeom>
        </p:spPr>
      </p:pic>
      <p:sp>
        <p:nvSpPr>
          <p:cNvPr id="34" name="TextBox 33">
            <a:extLst>
              <a:ext uri="{FF2B5EF4-FFF2-40B4-BE49-F238E27FC236}">
                <a16:creationId xmlns:a16="http://schemas.microsoft.com/office/drawing/2014/main" id="{F5838A54-C2F0-4684-8095-D77A71059387}"/>
              </a:ext>
            </a:extLst>
          </p:cNvPr>
          <p:cNvSpPr txBox="1"/>
          <p:nvPr/>
        </p:nvSpPr>
        <p:spPr>
          <a:xfrm>
            <a:off x="4731653" y="4112971"/>
            <a:ext cx="768190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Most of the customers belongs to 2</a:t>
            </a:r>
            <a:r>
              <a:rPr lang="en-US" b="1" baseline="30000" dirty="0">
                <a:latin typeface="Times New Roman" panose="02020603050405020304" pitchFamily="18" charset="0"/>
                <a:cs typeface="Times New Roman" panose="02020603050405020304" pitchFamily="18" charset="0"/>
              </a:rPr>
              <a:t>nd</a:t>
            </a:r>
            <a:r>
              <a:rPr lang="en-US" b="1" dirty="0">
                <a:latin typeface="Times New Roman" panose="02020603050405020304" pitchFamily="18" charset="0"/>
                <a:cs typeface="Times New Roman" panose="02020603050405020304" pitchFamily="18" charset="0"/>
              </a:rPr>
              <a:t> Clusters followed by 0</a:t>
            </a:r>
            <a:r>
              <a:rPr lang="en-US" b="1" baseline="30000" dirty="0">
                <a:latin typeface="Times New Roman" panose="02020603050405020304" pitchFamily="18" charset="0"/>
                <a:cs typeface="Times New Roman" panose="02020603050405020304" pitchFamily="18" charset="0"/>
              </a:rPr>
              <a:t>th</a:t>
            </a:r>
            <a:r>
              <a:rPr lang="en-US" b="1" dirty="0">
                <a:latin typeface="Times New Roman" panose="02020603050405020304" pitchFamily="18" charset="0"/>
                <a:cs typeface="Times New Roman" panose="02020603050405020304" pitchFamily="18" charset="0"/>
              </a:rPr>
              <a:t> Clusters</a:t>
            </a:r>
            <a:r>
              <a:rPr lang="en-US" dirty="0"/>
              <a:t>.</a:t>
            </a:r>
          </a:p>
        </p:txBody>
      </p:sp>
      <p:pic>
        <p:nvPicPr>
          <p:cNvPr id="36" name="Picture 35">
            <a:extLst>
              <a:ext uri="{FF2B5EF4-FFF2-40B4-BE49-F238E27FC236}">
                <a16:creationId xmlns:a16="http://schemas.microsoft.com/office/drawing/2014/main" id="{C3E21993-82DE-4BE9-A822-8EB374BCCD2A}"/>
              </a:ext>
            </a:extLst>
          </p:cNvPr>
          <p:cNvPicPr>
            <a:picLocks noChangeAspect="1"/>
          </p:cNvPicPr>
          <p:nvPr/>
        </p:nvPicPr>
        <p:blipFill>
          <a:blip r:embed="rId4"/>
          <a:stretch>
            <a:fillRect/>
          </a:stretch>
        </p:blipFill>
        <p:spPr>
          <a:xfrm>
            <a:off x="5200651" y="4742145"/>
            <a:ext cx="6434124" cy="1907080"/>
          </a:xfrm>
          <a:prstGeom prst="rect">
            <a:avLst/>
          </a:prstGeom>
        </p:spPr>
      </p:pic>
    </p:spTree>
    <p:extLst>
      <p:ext uri="{BB962C8B-B14F-4D97-AF65-F5344CB8AC3E}">
        <p14:creationId xmlns:p14="http://schemas.microsoft.com/office/powerpoint/2010/main" val="155216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8C622-BD23-412E-8D0E-712954372E78}"/>
              </a:ext>
            </a:extLst>
          </p:cNvPr>
          <p:cNvSpPr>
            <a:spLocks noGrp="1"/>
          </p:cNvSpPr>
          <p:nvPr>
            <p:ph type="title"/>
          </p:nvPr>
        </p:nvSpPr>
        <p:spPr>
          <a:xfrm>
            <a:off x="659423" y="1335714"/>
            <a:ext cx="10134600" cy="601285"/>
          </a:xfrm>
        </p:spPr>
        <p:txBody>
          <a:bodyPr>
            <a:noAutofit/>
          </a:bodyPr>
          <a:lstStyle/>
          <a:p>
            <a:r>
              <a:rPr lang="en-US" sz="5400" dirty="0">
                <a:effectLst>
                  <a:outerShdw blurRad="38100" dist="38100" dir="2700000" algn="tl">
                    <a:srgbClr val="000000">
                      <a:alpha val="43137"/>
                    </a:srgbClr>
                  </a:outerShdw>
                </a:effectLst>
              </a:rPr>
              <a:t>Visualization</a:t>
            </a:r>
            <a:br>
              <a:rPr lang="en-US" sz="6600" b="1" dirty="0">
                <a:latin typeface="Times New Roman" panose="02020603050405020304" pitchFamily="18" charset="0"/>
                <a:cs typeface="Times New Roman" panose="02020603050405020304" pitchFamily="18" charset="0"/>
              </a:rPr>
            </a:br>
            <a:br>
              <a:rPr lang="en-US" sz="6600" b="1" dirty="0">
                <a:latin typeface="Times New Roman" panose="02020603050405020304" pitchFamily="18" charset="0"/>
                <a:cs typeface="Times New Roman" panose="02020603050405020304" pitchFamily="18" charset="0"/>
              </a:rPr>
            </a:br>
            <a:endParaRPr lang="en-US" sz="3200" dirty="0"/>
          </a:p>
        </p:txBody>
      </p:sp>
      <p:pic>
        <p:nvPicPr>
          <p:cNvPr id="7" name="Picture 6">
            <a:extLst>
              <a:ext uri="{FF2B5EF4-FFF2-40B4-BE49-F238E27FC236}">
                <a16:creationId xmlns:a16="http://schemas.microsoft.com/office/drawing/2014/main" id="{C84EAEED-B207-4FF9-903B-8E149DCCBE55}"/>
              </a:ext>
            </a:extLst>
          </p:cNvPr>
          <p:cNvPicPr>
            <a:picLocks noChangeAspect="1"/>
          </p:cNvPicPr>
          <p:nvPr/>
        </p:nvPicPr>
        <p:blipFill>
          <a:blip r:embed="rId2"/>
          <a:stretch>
            <a:fillRect/>
          </a:stretch>
        </p:blipFill>
        <p:spPr>
          <a:xfrm>
            <a:off x="8446781" y="2924175"/>
            <a:ext cx="3454707" cy="2894667"/>
          </a:xfrm>
          <a:prstGeom prst="rect">
            <a:avLst/>
          </a:prstGeom>
        </p:spPr>
      </p:pic>
      <p:sp>
        <p:nvSpPr>
          <p:cNvPr id="8" name="TextBox 7">
            <a:extLst>
              <a:ext uri="{FF2B5EF4-FFF2-40B4-BE49-F238E27FC236}">
                <a16:creationId xmlns:a16="http://schemas.microsoft.com/office/drawing/2014/main" id="{E58B5EB2-260A-48FD-A456-32AA70E321F0}"/>
              </a:ext>
            </a:extLst>
          </p:cNvPr>
          <p:cNvSpPr txBox="1"/>
          <p:nvPr/>
        </p:nvSpPr>
        <p:spPr>
          <a:xfrm>
            <a:off x="1409700" y="2187476"/>
            <a:ext cx="6029325" cy="40011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Using Parallel </a:t>
            </a:r>
            <a:r>
              <a:rPr lang="en-US" sz="2000" dirty="0">
                <a:latin typeface="Times New Roman" panose="02020603050405020304" pitchFamily="18" charset="0"/>
                <a:cs typeface="Times New Roman" panose="02020603050405020304" pitchFamily="18" charset="0"/>
              </a:rPr>
              <a:t>Plot</a:t>
            </a:r>
            <a:r>
              <a:rPr lang="en-US"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425CF585-3CAB-4C92-9820-861FA0985A75}"/>
              </a:ext>
            </a:extLst>
          </p:cNvPr>
          <p:cNvSpPr txBox="1"/>
          <p:nvPr/>
        </p:nvSpPr>
        <p:spPr>
          <a:xfrm>
            <a:off x="8769366" y="2266890"/>
            <a:ext cx="262890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Using PCA for 2D view</a:t>
            </a:r>
          </a:p>
        </p:txBody>
      </p:sp>
      <p:pic>
        <p:nvPicPr>
          <p:cNvPr id="11" name="Google Shape;96;p1" descr="A picture containing text&#10;&#10;Description automatically generated">
            <a:extLst>
              <a:ext uri="{FF2B5EF4-FFF2-40B4-BE49-F238E27FC236}">
                <a16:creationId xmlns:a16="http://schemas.microsoft.com/office/drawing/2014/main" id="{2FF95225-A89B-446F-99AB-F5F5E57841E3}"/>
              </a:ext>
            </a:extLst>
          </p:cNvPr>
          <p:cNvPicPr preferRelativeResize="0"/>
          <p:nvPr/>
        </p:nvPicPr>
        <p:blipFill rotWithShape="1">
          <a:blip r:embed="rId3">
            <a:alphaModFix/>
          </a:blip>
          <a:srcRect/>
          <a:stretch/>
        </p:blipFill>
        <p:spPr>
          <a:xfrm>
            <a:off x="10695277" y="5965104"/>
            <a:ext cx="1342801" cy="1334424"/>
          </a:xfrm>
          <a:prstGeom prst="rect">
            <a:avLst/>
          </a:prstGeom>
          <a:noFill/>
          <a:ln>
            <a:noFill/>
          </a:ln>
        </p:spPr>
      </p:pic>
      <p:pic>
        <p:nvPicPr>
          <p:cNvPr id="15" name="Content Placeholder 14" descr="Chart, radar chart&#10;&#10;Description automatically generated">
            <a:extLst>
              <a:ext uri="{FF2B5EF4-FFF2-40B4-BE49-F238E27FC236}">
                <a16:creationId xmlns:a16="http://schemas.microsoft.com/office/drawing/2014/main" id="{AC246D8B-BED9-46E0-8B9F-E396917B856D}"/>
              </a:ext>
            </a:extLst>
          </p:cNvPr>
          <p:cNvPicPr>
            <a:picLocks noGrp="1" noChangeAspect="1"/>
          </p:cNvPicPr>
          <p:nvPr>
            <p:ph sz="quarter" idx="1"/>
          </p:nvPr>
        </p:nvPicPr>
        <p:blipFill>
          <a:blip r:embed="rId4">
            <a:extLst>
              <a:ext uri="{28A0092B-C50C-407E-A947-70E740481C1C}">
                <a14:useLocalDpi xmlns:a14="http://schemas.microsoft.com/office/drawing/2010/main" val="0"/>
              </a:ext>
            </a:extLst>
          </a:blip>
          <a:stretch>
            <a:fillRect/>
          </a:stretch>
        </p:blipFill>
        <p:spPr>
          <a:xfrm>
            <a:off x="1121094" y="2838062"/>
            <a:ext cx="7523142" cy="3177927"/>
          </a:xfrm>
        </p:spPr>
      </p:pic>
    </p:spTree>
    <p:extLst>
      <p:ext uri="{BB962C8B-B14F-4D97-AF65-F5344CB8AC3E}">
        <p14:creationId xmlns:p14="http://schemas.microsoft.com/office/powerpoint/2010/main" val="663234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CA5EC-240D-4902-946B-7344852F76D5}"/>
              </a:ext>
            </a:extLst>
          </p:cNvPr>
          <p:cNvSpPr>
            <a:spLocks noGrp="1"/>
          </p:cNvSpPr>
          <p:nvPr>
            <p:ph type="title"/>
          </p:nvPr>
        </p:nvSpPr>
        <p:spPr/>
        <p:txBody>
          <a:bodyPr>
            <a:normAutofit/>
          </a:bodyPr>
          <a:lstStyle/>
          <a:p>
            <a:r>
              <a:rPr lang="en-US" sz="5400" dirty="0">
                <a:effectLst>
                  <a:outerShdw blurRad="38100" dist="38100" dir="2700000" algn="tl">
                    <a:srgbClr val="000000">
                      <a:alpha val="43137"/>
                    </a:srgbClr>
                  </a:outerShdw>
                </a:effectLst>
              </a:rPr>
              <a:t>Visualization: Distribution of label</a:t>
            </a:r>
          </a:p>
        </p:txBody>
      </p:sp>
      <p:sp>
        <p:nvSpPr>
          <p:cNvPr id="3" name="Content Placeholder 2">
            <a:extLst>
              <a:ext uri="{FF2B5EF4-FFF2-40B4-BE49-F238E27FC236}">
                <a16:creationId xmlns:a16="http://schemas.microsoft.com/office/drawing/2014/main" id="{0E864B98-E8FB-43CC-B768-BD776220B01F}"/>
              </a:ext>
            </a:extLst>
          </p:cNvPr>
          <p:cNvSpPr>
            <a:spLocks noGrp="1"/>
          </p:cNvSpPr>
          <p:nvPr>
            <p:ph sz="quarter" idx="1"/>
          </p:nvPr>
        </p:nvSpPr>
        <p:spPr/>
        <p:txBody>
          <a:bodyPr>
            <a:normAutofit/>
          </a:bodyPr>
          <a:lstStyle/>
          <a:p>
            <a:r>
              <a:rPr lang="en-US" sz="2667" dirty="0"/>
              <a:t>The distribution of whether orders are reordered or not is portrayed below.</a:t>
            </a:r>
          </a:p>
          <a:p>
            <a:endParaRPr lang="en-US" sz="2667" b="1" dirty="0"/>
          </a:p>
        </p:txBody>
      </p:sp>
      <p:pic>
        <p:nvPicPr>
          <p:cNvPr id="5" name="Picture 4" descr="Chart, bar chart&#10;&#10;Description automatically generated">
            <a:extLst>
              <a:ext uri="{FF2B5EF4-FFF2-40B4-BE49-F238E27FC236}">
                <a16:creationId xmlns:a16="http://schemas.microsoft.com/office/drawing/2014/main" id="{7B700547-CCA1-496E-998A-74C70AC403A4}"/>
              </a:ext>
            </a:extLst>
          </p:cNvPr>
          <p:cNvPicPr>
            <a:picLocks noChangeAspect="1"/>
          </p:cNvPicPr>
          <p:nvPr/>
        </p:nvPicPr>
        <p:blipFill>
          <a:blip r:embed="rId2"/>
          <a:stretch>
            <a:fillRect/>
          </a:stretch>
        </p:blipFill>
        <p:spPr>
          <a:xfrm>
            <a:off x="2929062" y="2286659"/>
            <a:ext cx="5195031" cy="4086176"/>
          </a:xfrm>
          <a:prstGeom prst="rect">
            <a:avLst/>
          </a:prstGeom>
        </p:spPr>
      </p:pic>
      <p:pic>
        <p:nvPicPr>
          <p:cNvPr id="6" name="Google Shape;96;p1" descr="A picture containing text&#10;&#10;Description automatically generated">
            <a:extLst>
              <a:ext uri="{FF2B5EF4-FFF2-40B4-BE49-F238E27FC236}">
                <a16:creationId xmlns:a16="http://schemas.microsoft.com/office/drawing/2014/main" id="{9CCADD77-E43F-41B4-BEAF-20746D377E38}"/>
              </a:ext>
            </a:extLst>
          </p:cNvPr>
          <p:cNvPicPr preferRelativeResize="0"/>
          <p:nvPr/>
        </p:nvPicPr>
        <p:blipFill rotWithShape="1">
          <a:blip r:embed="rId3">
            <a:alphaModFix/>
          </a:blip>
          <a:srcRect/>
          <a:stretch/>
        </p:blipFill>
        <p:spPr>
          <a:xfrm>
            <a:off x="10695277" y="5965104"/>
            <a:ext cx="1342801" cy="1334424"/>
          </a:xfrm>
          <a:prstGeom prst="rect">
            <a:avLst/>
          </a:prstGeom>
          <a:noFill/>
          <a:ln>
            <a:noFill/>
          </a:ln>
        </p:spPr>
      </p:pic>
    </p:spTree>
    <p:extLst>
      <p:ext uri="{BB962C8B-B14F-4D97-AF65-F5344CB8AC3E}">
        <p14:creationId xmlns:p14="http://schemas.microsoft.com/office/powerpoint/2010/main" val="3496048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A41662-9FFD-42C8-A5E9-2CB10D1A3F24}"/>
              </a:ext>
            </a:extLst>
          </p:cNvPr>
          <p:cNvSpPr>
            <a:spLocks noGrp="1"/>
          </p:cNvSpPr>
          <p:nvPr>
            <p:ph type="body" idx="1"/>
          </p:nvPr>
        </p:nvSpPr>
        <p:spPr/>
        <p:txBody>
          <a:bodyPr/>
          <a:lstStyle/>
          <a:p>
            <a:r>
              <a:rPr lang="en-US" dirty="0"/>
              <a:t>Reorder Prediction using Classification Algorithms</a:t>
            </a:r>
          </a:p>
        </p:txBody>
      </p:sp>
      <p:sp>
        <p:nvSpPr>
          <p:cNvPr id="4" name="Title 3">
            <a:extLst>
              <a:ext uri="{FF2B5EF4-FFF2-40B4-BE49-F238E27FC236}">
                <a16:creationId xmlns:a16="http://schemas.microsoft.com/office/drawing/2014/main" id="{8E63E9CD-E494-496A-9F8E-2251F2EAE172}"/>
              </a:ext>
            </a:extLst>
          </p:cNvPr>
          <p:cNvSpPr>
            <a:spLocks noGrp="1"/>
          </p:cNvSpPr>
          <p:nvPr>
            <p:ph type="title"/>
          </p:nvPr>
        </p:nvSpPr>
        <p:spPr/>
        <p:txBody>
          <a:bodyPr/>
          <a:lstStyle/>
          <a:p>
            <a:r>
              <a:rPr lang="en-US" dirty="0"/>
              <a:t>Market Basket Analysis</a:t>
            </a:r>
          </a:p>
        </p:txBody>
      </p:sp>
    </p:spTree>
    <p:extLst>
      <p:ext uri="{BB962C8B-B14F-4D97-AF65-F5344CB8AC3E}">
        <p14:creationId xmlns:p14="http://schemas.microsoft.com/office/powerpoint/2010/main" val="4049322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392" y="396672"/>
            <a:ext cx="11446608" cy="990600"/>
          </a:xfrm>
        </p:spPr>
        <p:txBody>
          <a:bodyPr>
            <a:noAutofit/>
          </a:bodyPr>
          <a:lstStyle/>
          <a:p>
            <a:r>
              <a:rPr lang="en-US" sz="4400" dirty="0">
                <a:effectLst>
                  <a:outerShdw blurRad="38100" dist="38100" dir="2700000" algn="tl">
                    <a:srgbClr val="000000">
                      <a:alpha val="43137"/>
                    </a:srgbClr>
                  </a:outerShdw>
                </a:effectLst>
              </a:rPr>
              <a:t>Reorder Prediction using Classification Algorithm</a:t>
            </a:r>
          </a:p>
        </p:txBody>
      </p:sp>
      <p:sp>
        <p:nvSpPr>
          <p:cNvPr id="3" name="Content Placeholder 2">
            <a:extLst>
              <a:ext uri="{FF2B5EF4-FFF2-40B4-BE49-F238E27FC236}">
                <a16:creationId xmlns:a16="http://schemas.microsoft.com/office/drawing/2014/main" id="{E1ADE8CE-615F-4148-8E31-59717B489762}"/>
              </a:ext>
            </a:extLst>
          </p:cNvPr>
          <p:cNvSpPr>
            <a:spLocks noGrp="1"/>
          </p:cNvSpPr>
          <p:nvPr>
            <p:ph sz="quarter" idx="1"/>
          </p:nvPr>
        </p:nvSpPr>
        <p:spPr/>
        <p:txBody>
          <a:bodyPr>
            <a:normAutofit/>
          </a:bodyPr>
          <a:lstStyle/>
          <a:p>
            <a:r>
              <a:rPr lang="en-US" sz="2000" dirty="0">
                <a:latin typeface="Times New Roman" panose="02020603050405020304" pitchFamily="18" charset="0"/>
                <a:cs typeface="Times New Roman" panose="02020603050405020304" pitchFamily="18" charset="0"/>
              </a:rPr>
              <a:t>The task is to predict which products a user likely to reorder in their next purchase.</a:t>
            </a:r>
          </a:p>
          <a:p>
            <a:r>
              <a:rPr lang="en-US" sz="2000" dirty="0">
                <a:latin typeface="Times New Roman" panose="02020603050405020304" pitchFamily="18" charset="0"/>
                <a:cs typeface="Times New Roman" panose="02020603050405020304" pitchFamily="18" charset="0"/>
              </a:rPr>
              <a:t>The task is formulated as a binary prediction task given user product and his purchase history to predict whether the given product will be reordered in user next order.</a:t>
            </a:r>
          </a:p>
          <a:p>
            <a:r>
              <a:rPr lang="en-US" sz="2000" dirty="0">
                <a:latin typeface="Times New Roman" panose="02020603050405020304" pitchFamily="18" charset="0"/>
                <a:cs typeface="Times New Roman" panose="02020603050405020304" pitchFamily="18" charset="0"/>
              </a:rPr>
              <a:t>We used two algorithms logistic regression and naïve bayes for predicting whether the product will be reordered or not, and the probability of the reorder.</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tried under sampling, oversampling, as well as PCA, but it either caused severe underfitting or overfitting.</a:t>
            </a:r>
          </a:p>
          <a:p>
            <a:endParaRPr lang="en-US" sz="2000"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9DA76CA2-85C5-4B79-9F64-E54A9BEAC867}"/>
              </a:ext>
            </a:extLst>
          </p:cNvPr>
          <p:cNvGraphicFramePr>
            <a:graphicFrameLocks noGrp="1"/>
          </p:cNvGraphicFramePr>
          <p:nvPr>
            <p:extLst>
              <p:ext uri="{D42A27DB-BD31-4B8C-83A1-F6EECF244321}">
                <p14:modId xmlns:p14="http://schemas.microsoft.com/office/powerpoint/2010/main" val="643420957"/>
              </p:ext>
            </p:extLst>
          </p:nvPr>
        </p:nvGraphicFramePr>
        <p:xfrm>
          <a:off x="1138237" y="3629139"/>
          <a:ext cx="9915526" cy="988906"/>
        </p:xfrm>
        <a:graphic>
          <a:graphicData uri="http://schemas.openxmlformats.org/drawingml/2006/table">
            <a:tbl>
              <a:tblPr firstRow="1" bandRow="1"/>
              <a:tblGrid>
                <a:gridCol w="4957763">
                  <a:extLst>
                    <a:ext uri="{9D8B030D-6E8A-4147-A177-3AD203B41FA5}">
                      <a16:colId xmlns:a16="http://schemas.microsoft.com/office/drawing/2014/main" val="951830220"/>
                    </a:ext>
                  </a:extLst>
                </a:gridCol>
                <a:gridCol w="4957763">
                  <a:extLst>
                    <a:ext uri="{9D8B030D-6E8A-4147-A177-3AD203B41FA5}">
                      <a16:colId xmlns:a16="http://schemas.microsoft.com/office/drawing/2014/main" val="488684398"/>
                    </a:ext>
                  </a:extLst>
                </a:gridCol>
              </a:tblGrid>
              <a:tr h="494453">
                <a:tc>
                  <a:txBody>
                    <a:bodyPr/>
                    <a:lstStyle/>
                    <a:p>
                      <a:pPr algn="ctr"/>
                      <a:r>
                        <a:rPr lang="en-US" sz="2000" b="1" dirty="0"/>
                        <a:t>Accuracy of Logistic Regression</a:t>
                      </a:r>
                    </a:p>
                  </a:txBody>
                  <a:tcPr marL="121920" marR="121920" marT="60960" marB="60960">
                    <a:solidFill>
                      <a:schemeClr val="bg1">
                        <a:lumMod val="85000"/>
                      </a:schemeClr>
                    </a:solidFill>
                  </a:tcPr>
                </a:tc>
                <a:tc>
                  <a:txBody>
                    <a:bodyPr/>
                    <a:lstStyle/>
                    <a:p>
                      <a:pPr algn="ctr"/>
                      <a:r>
                        <a:rPr lang="en-US" sz="2000" b="1" dirty="0"/>
                        <a:t>Accuracy of Na</a:t>
                      </a:r>
                      <a:r>
                        <a:rPr lang="en-US" sz="2000" b="1" i="0" dirty="0"/>
                        <a:t>ïve Bayes</a:t>
                      </a:r>
                      <a:endParaRPr lang="en-US" sz="2000" b="1" dirty="0"/>
                    </a:p>
                  </a:txBody>
                  <a:tcPr marL="121920" marR="121920" marT="60960" marB="60960">
                    <a:solidFill>
                      <a:schemeClr val="bg1">
                        <a:lumMod val="85000"/>
                      </a:schemeClr>
                    </a:solidFill>
                  </a:tcPr>
                </a:tc>
                <a:extLst>
                  <a:ext uri="{0D108BD9-81ED-4DB2-BD59-A6C34878D82A}">
                    <a16:rowId xmlns:a16="http://schemas.microsoft.com/office/drawing/2014/main" val="3334096238"/>
                  </a:ext>
                </a:extLst>
              </a:tr>
              <a:tr h="494453">
                <a:tc>
                  <a:txBody>
                    <a:bodyPr/>
                    <a:lstStyle/>
                    <a:p>
                      <a:pPr algn="ctr"/>
                      <a:r>
                        <a:rPr lang="en-US" sz="2000" dirty="0"/>
                        <a:t>70%</a:t>
                      </a:r>
                    </a:p>
                  </a:txBody>
                  <a:tcPr marL="121920" marR="121920" marT="60960" marB="60960"/>
                </a:tc>
                <a:tc>
                  <a:txBody>
                    <a:bodyPr/>
                    <a:lstStyle/>
                    <a:p>
                      <a:pPr algn="ctr"/>
                      <a:r>
                        <a:rPr lang="en-US" sz="2000" dirty="0"/>
                        <a:t>67%</a:t>
                      </a:r>
                    </a:p>
                  </a:txBody>
                  <a:tcPr marL="121920" marR="121920" marT="60960" marB="60960"/>
                </a:tc>
                <a:extLst>
                  <a:ext uri="{0D108BD9-81ED-4DB2-BD59-A6C34878D82A}">
                    <a16:rowId xmlns:a16="http://schemas.microsoft.com/office/drawing/2014/main" val="1336886240"/>
                  </a:ext>
                </a:extLst>
              </a:tr>
            </a:tbl>
          </a:graphicData>
        </a:graphic>
      </p:graphicFrame>
      <p:pic>
        <p:nvPicPr>
          <p:cNvPr id="5" name="Google Shape;96;p1" descr="A picture containing text&#10;&#10;Description automatically generated">
            <a:extLst>
              <a:ext uri="{FF2B5EF4-FFF2-40B4-BE49-F238E27FC236}">
                <a16:creationId xmlns:a16="http://schemas.microsoft.com/office/drawing/2014/main" id="{03585E6A-2C2C-4C9A-B6C3-47FF88FAF67A}"/>
              </a:ext>
            </a:extLst>
          </p:cNvPr>
          <p:cNvPicPr preferRelativeResize="0"/>
          <p:nvPr/>
        </p:nvPicPr>
        <p:blipFill rotWithShape="1">
          <a:blip r:embed="rId2">
            <a:alphaModFix/>
          </a:blip>
          <a:srcRect/>
          <a:stretch/>
        </p:blipFill>
        <p:spPr>
          <a:xfrm>
            <a:off x="10695277" y="5965104"/>
            <a:ext cx="1342801" cy="1334424"/>
          </a:xfrm>
          <a:prstGeom prst="rect">
            <a:avLst/>
          </a:prstGeom>
          <a:noFill/>
          <a:ln>
            <a:noFill/>
          </a:ln>
        </p:spPr>
      </p:pic>
    </p:spTree>
    <p:extLst>
      <p:ext uri="{BB962C8B-B14F-4D97-AF65-F5344CB8AC3E}">
        <p14:creationId xmlns:p14="http://schemas.microsoft.com/office/powerpoint/2010/main" val="2352157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325315"/>
            <a:ext cx="10871200" cy="990600"/>
          </a:xfrm>
        </p:spPr>
        <p:txBody>
          <a:bodyPr>
            <a:normAutofit/>
          </a:bodyPr>
          <a:lstStyle/>
          <a:p>
            <a:r>
              <a:rPr lang="en-US" sz="4400" dirty="0">
                <a:effectLst>
                  <a:outerShdw blurRad="38100" dist="38100" dir="2700000" algn="tl">
                    <a:srgbClr val="000000">
                      <a:alpha val="43137"/>
                    </a:srgbClr>
                  </a:outerShdw>
                </a:effectLst>
              </a:rPr>
              <a:t>Reorder Prediction - Logistic Regression</a:t>
            </a:r>
          </a:p>
        </p:txBody>
      </p:sp>
      <p:pic>
        <p:nvPicPr>
          <p:cNvPr id="5" name="Content Placeholder 4" descr="Text, table&#10;&#10;Description automatically generated">
            <a:extLst>
              <a:ext uri="{FF2B5EF4-FFF2-40B4-BE49-F238E27FC236}">
                <a16:creationId xmlns:a16="http://schemas.microsoft.com/office/drawing/2014/main" id="{940ADA8B-C9CE-43B7-B2DC-18560B95B1D8}"/>
              </a:ext>
            </a:extLst>
          </p:cNvPr>
          <p:cNvPicPr>
            <a:picLocks noGrp="1" noChangeAspect="1"/>
          </p:cNvPicPr>
          <p:nvPr>
            <p:ph sz="quarter" idx="1"/>
          </p:nvPr>
        </p:nvPicPr>
        <p:blipFill rotWithShape="1">
          <a:blip r:embed="rId2"/>
          <a:srcRect t="29663"/>
          <a:stretch/>
        </p:blipFill>
        <p:spPr>
          <a:xfrm>
            <a:off x="1275862" y="2926380"/>
            <a:ext cx="8914605" cy="3537424"/>
          </a:xfrm>
        </p:spPr>
      </p:pic>
      <p:pic>
        <p:nvPicPr>
          <p:cNvPr id="4" name="Google Shape;96;p1" descr="A picture containing text&#10;&#10;Description automatically generated">
            <a:extLst>
              <a:ext uri="{FF2B5EF4-FFF2-40B4-BE49-F238E27FC236}">
                <a16:creationId xmlns:a16="http://schemas.microsoft.com/office/drawing/2014/main" id="{51964F3A-736B-45A6-AC42-8F9B4EC1126E}"/>
              </a:ext>
            </a:extLst>
          </p:cNvPr>
          <p:cNvPicPr preferRelativeResize="0"/>
          <p:nvPr/>
        </p:nvPicPr>
        <p:blipFill rotWithShape="1">
          <a:blip r:embed="rId3">
            <a:alphaModFix/>
          </a:blip>
          <a:srcRect/>
          <a:stretch/>
        </p:blipFill>
        <p:spPr>
          <a:xfrm>
            <a:off x="10695277" y="5965104"/>
            <a:ext cx="1342801" cy="1334424"/>
          </a:xfrm>
          <a:prstGeom prst="rect">
            <a:avLst/>
          </a:prstGeom>
          <a:noFill/>
          <a:ln>
            <a:noFill/>
          </a:ln>
        </p:spPr>
      </p:pic>
      <p:sp>
        <p:nvSpPr>
          <p:cNvPr id="3" name="TextBox 2">
            <a:extLst>
              <a:ext uri="{FF2B5EF4-FFF2-40B4-BE49-F238E27FC236}">
                <a16:creationId xmlns:a16="http://schemas.microsoft.com/office/drawing/2014/main" id="{2D67EBD4-E692-4BBC-8972-EEDE9C097DA6}"/>
              </a:ext>
            </a:extLst>
          </p:cNvPr>
          <p:cNvSpPr txBox="1"/>
          <p:nvPr/>
        </p:nvSpPr>
        <p:spPr>
          <a:xfrm>
            <a:off x="800100" y="2004646"/>
            <a:ext cx="10146560" cy="369332"/>
          </a:xfrm>
          <a:prstGeom prst="rect">
            <a:avLst/>
          </a:prstGeom>
          <a:noFill/>
        </p:spPr>
        <p:txBody>
          <a:bodyPr wrap="none" rtlCol="0">
            <a:spAutoFit/>
          </a:bodyPr>
          <a:lstStyle/>
          <a:p>
            <a:r>
              <a:rPr lang="en-US" dirty="0"/>
              <a:t>Below shows the Logistic Regression prediction values and probability whether the order would be reordered </a:t>
            </a:r>
          </a:p>
        </p:txBody>
      </p:sp>
    </p:spTree>
    <p:extLst>
      <p:ext uri="{BB962C8B-B14F-4D97-AF65-F5344CB8AC3E}">
        <p14:creationId xmlns:p14="http://schemas.microsoft.com/office/powerpoint/2010/main" val="690087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351693"/>
            <a:ext cx="10871200" cy="990600"/>
          </a:xfrm>
        </p:spPr>
        <p:txBody>
          <a:bodyPr>
            <a:normAutofit/>
          </a:bodyPr>
          <a:lstStyle/>
          <a:p>
            <a:r>
              <a:rPr lang="en-US" sz="4400" dirty="0">
                <a:effectLst>
                  <a:outerShdw blurRad="38100" dist="38100" dir="2700000" algn="tl">
                    <a:srgbClr val="000000">
                      <a:alpha val="43137"/>
                    </a:srgbClr>
                  </a:outerShdw>
                </a:effectLst>
              </a:rPr>
              <a:t>Reorder Prediction :  Naïve Bayes</a:t>
            </a:r>
          </a:p>
        </p:txBody>
      </p:sp>
      <p:pic>
        <p:nvPicPr>
          <p:cNvPr id="5" name="Content Placeholder 4" descr="Table&#10;&#10;Description automatically generated">
            <a:extLst>
              <a:ext uri="{FF2B5EF4-FFF2-40B4-BE49-F238E27FC236}">
                <a16:creationId xmlns:a16="http://schemas.microsoft.com/office/drawing/2014/main" id="{883E5EA3-40E2-4C4B-A5C7-753F091D1B95}"/>
              </a:ext>
            </a:extLst>
          </p:cNvPr>
          <p:cNvPicPr>
            <a:picLocks noGrp="1" noChangeAspect="1"/>
          </p:cNvPicPr>
          <p:nvPr>
            <p:ph sz="quarter" idx="1"/>
          </p:nvPr>
        </p:nvPicPr>
        <p:blipFill rotWithShape="1">
          <a:blip r:embed="rId2"/>
          <a:srcRect t="34382"/>
          <a:stretch/>
        </p:blipFill>
        <p:spPr>
          <a:xfrm>
            <a:off x="1777023" y="2963008"/>
            <a:ext cx="8148151" cy="3300032"/>
          </a:xfrm>
        </p:spPr>
      </p:pic>
      <p:pic>
        <p:nvPicPr>
          <p:cNvPr id="4" name="Google Shape;96;p1" descr="A picture containing text&#10;&#10;Description automatically generated">
            <a:extLst>
              <a:ext uri="{FF2B5EF4-FFF2-40B4-BE49-F238E27FC236}">
                <a16:creationId xmlns:a16="http://schemas.microsoft.com/office/drawing/2014/main" id="{B48DC366-9021-4674-AFD7-AAD8C9158893}"/>
              </a:ext>
            </a:extLst>
          </p:cNvPr>
          <p:cNvPicPr preferRelativeResize="0"/>
          <p:nvPr/>
        </p:nvPicPr>
        <p:blipFill rotWithShape="1">
          <a:blip r:embed="rId3">
            <a:alphaModFix/>
          </a:blip>
          <a:srcRect/>
          <a:stretch/>
        </p:blipFill>
        <p:spPr>
          <a:xfrm>
            <a:off x="10695277" y="5965104"/>
            <a:ext cx="1342801" cy="1334424"/>
          </a:xfrm>
          <a:prstGeom prst="rect">
            <a:avLst/>
          </a:prstGeom>
          <a:noFill/>
          <a:ln>
            <a:noFill/>
          </a:ln>
        </p:spPr>
      </p:pic>
      <p:sp>
        <p:nvSpPr>
          <p:cNvPr id="6" name="TextBox 5">
            <a:extLst>
              <a:ext uri="{FF2B5EF4-FFF2-40B4-BE49-F238E27FC236}">
                <a16:creationId xmlns:a16="http://schemas.microsoft.com/office/drawing/2014/main" id="{17F1F70A-1AAF-4F71-8C2F-EC7CBFD0E480}"/>
              </a:ext>
            </a:extLst>
          </p:cNvPr>
          <p:cNvSpPr txBox="1"/>
          <p:nvPr/>
        </p:nvSpPr>
        <p:spPr>
          <a:xfrm>
            <a:off x="800100" y="2004646"/>
            <a:ext cx="9682715" cy="369332"/>
          </a:xfrm>
          <a:prstGeom prst="rect">
            <a:avLst/>
          </a:prstGeom>
          <a:noFill/>
        </p:spPr>
        <p:txBody>
          <a:bodyPr wrap="none" rtlCol="0">
            <a:spAutoFit/>
          </a:bodyPr>
          <a:lstStyle/>
          <a:p>
            <a:r>
              <a:rPr lang="en-US" dirty="0"/>
              <a:t>Below shows the Naïve Bayes prediction values and probability whether the order would be reordered </a:t>
            </a:r>
          </a:p>
        </p:txBody>
      </p:sp>
    </p:spTree>
    <p:extLst>
      <p:ext uri="{BB962C8B-B14F-4D97-AF65-F5344CB8AC3E}">
        <p14:creationId xmlns:p14="http://schemas.microsoft.com/office/powerpoint/2010/main" val="2806201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1318F-C260-4A3B-8964-F3993ADAF717}"/>
              </a:ext>
            </a:extLst>
          </p:cNvPr>
          <p:cNvSpPr>
            <a:spLocks noGrp="1"/>
          </p:cNvSpPr>
          <p:nvPr>
            <p:ph type="title"/>
          </p:nvPr>
        </p:nvSpPr>
        <p:spPr>
          <a:xfrm>
            <a:off x="712661" y="378069"/>
            <a:ext cx="10871200" cy="990600"/>
          </a:xfrm>
        </p:spPr>
        <p:txBody>
          <a:bodyPr>
            <a:normAutofit/>
          </a:bodyPr>
          <a:lstStyle/>
          <a:p>
            <a:r>
              <a:rPr lang="en-US" sz="4400" dirty="0">
                <a:effectLst>
                  <a:outerShdw blurRad="38100" dist="38100" dir="2700000" algn="tl">
                    <a:srgbClr val="000000">
                      <a:alpha val="43137"/>
                    </a:srgbClr>
                  </a:outerShdw>
                </a:effectLst>
              </a:rPr>
              <a:t>Reorder Prediction Steps</a:t>
            </a:r>
          </a:p>
        </p:txBody>
      </p:sp>
      <p:graphicFrame>
        <p:nvGraphicFramePr>
          <p:cNvPr id="4" name="Diagram 3">
            <a:extLst>
              <a:ext uri="{FF2B5EF4-FFF2-40B4-BE49-F238E27FC236}">
                <a16:creationId xmlns:a16="http://schemas.microsoft.com/office/drawing/2014/main" id="{43EAB5D2-3C86-464F-8B03-DF50385C776B}"/>
              </a:ext>
            </a:extLst>
          </p:cNvPr>
          <p:cNvGraphicFramePr/>
          <p:nvPr>
            <p:extLst>
              <p:ext uri="{D42A27DB-BD31-4B8C-83A1-F6EECF244321}">
                <p14:modId xmlns:p14="http://schemas.microsoft.com/office/powerpoint/2010/main" val="83657196"/>
              </p:ext>
            </p:extLst>
          </p:nvPr>
        </p:nvGraphicFramePr>
        <p:xfrm>
          <a:off x="712662" y="1283677"/>
          <a:ext cx="10128254" cy="5574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oogle Shape;96;p1" descr="A picture containing text&#10;&#10;Description automatically generated">
            <a:extLst>
              <a:ext uri="{FF2B5EF4-FFF2-40B4-BE49-F238E27FC236}">
                <a16:creationId xmlns:a16="http://schemas.microsoft.com/office/drawing/2014/main" id="{B5CAB957-FA65-4D73-BE19-66300B73178C}"/>
              </a:ext>
            </a:extLst>
          </p:cNvPr>
          <p:cNvPicPr preferRelativeResize="0"/>
          <p:nvPr/>
        </p:nvPicPr>
        <p:blipFill rotWithShape="1">
          <a:blip r:embed="rId7">
            <a:alphaModFix/>
          </a:blip>
          <a:srcRect/>
          <a:stretch/>
        </p:blipFill>
        <p:spPr>
          <a:xfrm>
            <a:off x="10695277" y="5965104"/>
            <a:ext cx="1342801" cy="1334424"/>
          </a:xfrm>
          <a:prstGeom prst="rect">
            <a:avLst/>
          </a:prstGeom>
          <a:noFill/>
          <a:ln>
            <a:noFill/>
          </a:ln>
        </p:spPr>
      </p:pic>
    </p:spTree>
    <p:extLst>
      <p:ext uri="{BB962C8B-B14F-4D97-AF65-F5344CB8AC3E}">
        <p14:creationId xmlns:p14="http://schemas.microsoft.com/office/powerpoint/2010/main" val="4204491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677278" y="289733"/>
            <a:ext cx="11360800" cy="763600"/>
          </a:xfrm>
          <a:prstGeom prst="rect">
            <a:avLst/>
          </a:prstGeom>
        </p:spPr>
        <p:txBody>
          <a:bodyPr spcFirstLastPara="1" vert="horz" wrap="square" lIns="121900" tIns="121900" rIns="121900" bIns="121900" anchor="t" anchorCtr="0">
            <a:noAutofit/>
          </a:bodyPr>
          <a:lstStyle/>
          <a:p>
            <a:r>
              <a:rPr lang="en" sz="5400" dirty="0">
                <a:effectLst>
                  <a:outerShdw blurRad="38100" dist="38100" dir="2700000" algn="tl">
                    <a:srgbClr val="000000">
                      <a:alpha val="43137"/>
                    </a:srgbClr>
                  </a:outerShdw>
                </a:effectLst>
              </a:rPr>
              <a:t>Project Abstract</a:t>
            </a:r>
            <a:endParaRPr sz="5400" dirty="0">
              <a:effectLst>
                <a:outerShdw blurRad="38100" dist="38100" dir="2700000" algn="tl">
                  <a:srgbClr val="000000">
                    <a:alpha val="43137"/>
                  </a:srgbClr>
                </a:outerShdw>
              </a:effectLst>
            </a:endParaRPr>
          </a:p>
        </p:txBody>
      </p:sp>
      <p:sp>
        <p:nvSpPr>
          <p:cNvPr id="66" name="Google Shape;66;p14"/>
          <p:cNvSpPr txBox="1">
            <a:spLocks noGrp="1"/>
          </p:cNvSpPr>
          <p:nvPr>
            <p:ph type="body" idx="1"/>
          </p:nvPr>
        </p:nvSpPr>
        <p:spPr>
          <a:xfrm>
            <a:off x="0" y="1616858"/>
            <a:ext cx="10695277" cy="4446400"/>
          </a:xfrm>
          <a:prstGeom prst="rect">
            <a:avLst/>
          </a:prstGeom>
        </p:spPr>
        <p:txBody>
          <a:bodyPr spcFirstLastPara="1" vert="horz" wrap="square" lIns="121900" tIns="121900" rIns="121900" bIns="121900" anchor="t" anchorCtr="0">
            <a:noAutofit/>
          </a:bodyPr>
          <a:lstStyle/>
          <a:p>
            <a:pPr>
              <a:buFont typeface="Wingdings" pitchFamily="2" charset="2"/>
              <a:buChar char="§"/>
            </a:pPr>
            <a:r>
              <a:rPr lang="en-US" sz="1800" dirty="0">
                <a:latin typeface="Times New Roman" panose="02020603050405020304" pitchFamily="18" charset="0"/>
                <a:ea typeface="Roboto" panose="02000000000000000000" pitchFamily="2" charset="0"/>
                <a:cs typeface="Times New Roman" panose="02020603050405020304" pitchFamily="18" charset="0"/>
              </a:rPr>
              <a:t>Have you ever wondered how Amazon, Netflix and Spotify make product recommendations? At the heart of these systems is a technique called Market Basket Analysis. In today’s world, huge amount of data is being generated and collected on a large scale. However, it is not being used to its full potential.</a:t>
            </a:r>
          </a:p>
          <a:p>
            <a:pPr marL="152396" indent="0">
              <a:buNone/>
            </a:pPr>
            <a:endParaRPr lang="en-US" sz="1800" dirty="0">
              <a:latin typeface="Times New Roman" panose="02020603050405020304" pitchFamily="18" charset="0"/>
              <a:ea typeface="Roboto" panose="02000000000000000000" pitchFamily="2" charset="0"/>
              <a:cs typeface="Times New Roman" panose="02020603050405020304" pitchFamily="18" charset="0"/>
            </a:endParaRPr>
          </a:p>
          <a:p>
            <a:pPr>
              <a:buFont typeface="Wingdings" pitchFamily="2" charset="2"/>
              <a:buChar char="§"/>
            </a:pPr>
            <a:r>
              <a:rPr lang="en-US" sz="1800" dirty="0">
                <a:latin typeface="Times New Roman" panose="02020603050405020304" pitchFamily="18" charset="0"/>
                <a:ea typeface="Roboto" panose="02000000000000000000" pitchFamily="2" charset="0"/>
                <a:cs typeface="Times New Roman" panose="02020603050405020304" pitchFamily="18" charset="0"/>
              </a:rPr>
              <a:t>Market basket analysis is a subset of product affinity analysis that retailers use to discover buying patterns and the relationships between items. It is a data mining technique used by retailers to increase sales by better understanding customer purchasing patterns. It involves analyzing large data sets, such as purchase history, to reveal product groupings, as well as products that are likely to be purchased together.</a:t>
            </a:r>
          </a:p>
          <a:p>
            <a:pPr marL="152396" indent="0">
              <a:buNone/>
            </a:pPr>
            <a:endParaRPr lang="en-US" sz="1800" dirty="0">
              <a:latin typeface="Times New Roman" panose="02020603050405020304" pitchFamily="18" charset="0"/>
              <a:ea typeface="Roboto" panose="02000000000000000000" pitchFamily="2" charset="0"/>
              <a:cs typeface="Times New Roman" panose="02020603050405020304" pitchFamily="18" charset="0"/>
            </a:endParaRPr>
          </a:p>
          <a:p>
            <a:pPr>
              <a:buFont typeface="Wingdings" pitchFamily="2" charset="2"/>
              <a:buChar char="§"/>
            </a:pPr>
            <a:r>
              <a:rPr lang="en-US" sz="1800" dirty="0">
                <a:latin typeface="Times New Roman" panose="02020603050405020304" pitchFamily="18" charset="0"/>
                <a:ea typeface="Roboto" panose="02000000000000000000" pitchFamily="2" charset="0"/>
                <a:cs typeface="Times New Roman" panose="02020603050405020304" pitchFamily="18" charset="0"/>
              </a:rPr>
              <a:t>Online retailers often associate it with phrases like "customers who purchased this item also bought" or Netflix's "See what’s next." With the consumers and retailers becoming heavily reliant on recommendation engines for incremental purchases, market basket analysis is emerging as the key driver of upselling and cross-selling in eCommerce.</a:t>
            </a:r>
            <a:endParaRPr sz="1800" dirty="0">
              <a:latin typeface="Times New Roman" panose="02020603050405020304" pitchFamily="18" charset="0"/>
              <a:ea typeface="Roboto" panose="02000000000000000000" pitchFamily="2" charset="0"/>
              <a:cs typeface="Times New Roman" panose="02020603050405020304" pitchFamily="18" charset="0"/>
            </a:endParaRPr>
          </a:p>
        </p:txBody>
      </p:sp>
      <p:pic>
        <p:nvPicPr>
          <p:cNvPr id="4" name="Google Shape;96;p1" descr="A picture containing text&#10;&#10;Description automatically generated">
            <a:extLst>
              <a:ext uri="{FF2B5EF4-FFF2-40B4-BE49-F238E27FC236}">
                <a16:creationId xmlns:a16="http://schemas.microsoft.com/office/drawing/2014/main" id="{B2067857-A39C-4117-AC18-4A1F3E2C1A75}"/>
              </a:ext>
            </a:extLst>
          </p:cNvPr>
          <p:cNvPicPr preferRelativeResize="0"/>
          <p:nvPr/>
        </p:nvPicPr>
        <p:blipFill rotWithShape="1">
          <a:blip r:embed="rId3">
            <a:alphaModFix/>
          </a:blip>
          <a:srcRect/>
          <a:stretch/>
        </p:blipFill>
        <p:spPr>
          <a:xfrm>
            <a:off x="10695277" y="5862345"/>
            <a:ext cx="1342801" cy="13344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13273" y="241041"/>
            <a:ext cx="10871200" cy="990600"/>
          </a:xfrm>
        </p:spPr>
        <p:txBody>
          <a:bodyPr>
            <a:normAutofit/>
          </a:bodyPr>
          <a:lstStyle/>
          <a:p>
            <a:r>
              <a:rPr lang="en-US" sz="4400" dirty="0">
                <a:effectLst>
                  <a:outerShdw blurRad="38100" dist="38100" dir="2700000" algn="tl">
                    <a:srgbClr val="000000">
                      <a:alpha val="43137"/>
                    </a:srgbClr>
                  </a:outerShdw>
                </a:effectLst>
              </a:rPr>
              <a:t>Real Life Use-Cases</a:t>
            </a:r>
          </a:p>
        </p:txBody>
      </p:sp>
      <p:pic>
        <p:nvPicPr>
          <p:cNvPr id="8" name="Google Shape;96;p1" descr="A picture containing text&#10;&#10;Description automatically generated">
            <a:extLst>
              <a:ext uri="{FF2B5EF4-FFF2-40B4-BE49-F238E27FC236}">
                <a16:creationId xmlns:a16="http://schemas.microsoft.com/office/drawing/2014/main" id="{B2067857-A39C-4117-AC18-4A1F3E2C1A75}"/>
              </a:ext>
            </a:extLst>
          </p:cNvPr>
          <p:cNvPicPr preferRelativeResize="0"/>
          <p:nvPr/>
        </p:nvPicPr>
        <p:blipFill rotWithShape="1">
          <a:blip r:embed="rId2">
            <a:alphaModFix/>
          </a:blip>
          <a:srcRect/>
          <a:stretch/>
        </p:blipFill>
        <p:spPr>
          <a:xfrm>
            <a:off x="10695277" y="5700616"/>
            <a:ext cx="1342801" cy="1334424"/>
          </a:xfrm>
          <a:prstGeom prst="rect">
            <a:avLst/>
          </a:prstGeom>
          <a:noFill/>
          <a:ln>
            <a:noFill/>
          </a:ln>
        </p:spPr>
      </p:pic>
      <p:sp>
        <p:nvSpPr>
          <p:cNvPr id="4" name="Google Shape;72;p15"/>
          <p:cNvSpPr txBox="1">
            <a:spLocks/>
          </p:cNvSpPr>
          <p:nvPr/>
        </p:nvSpPr>
        <p:spPr>
          <a:xfrm>
            <a:off x="415600" y="1527600"/>
            <a:ext cx="11360800" cy="4564400"/>
          </a:xfrm>
          <a:prstGeom prst="rect">
            <a:avLst/>
          </a:prstGeom>
        </p:spPr>
        <p:txBody>
          <a:bodyPr spcFirstLastPara="1" wrap="square" lIns="121900" tIns="121900" rIns="121900" bIns="121900" anchor="t" anchorCtr="0">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426709" marR="0" lvl="0" indent="-426709" algn="l" defTabSz="1219170" rtl="0" eaLnBrk="1" fontAlgn="auto" latinLnBrk="0" hangingPunct="1">
              <a:lnSpc>
                <a:spcPct val="100000"/>
              </a:lnSpc>
              <a:spcBef>
                <a:spcPts val="933"/>
              </a:spcBef>
              <a:spcAft>
                <a:spcPts val="0"/>
              </a:spcAft>
              <a:buClr>
                <a:srgbClr val="F96A1B"/>
              </a:buClr>
              <a:buSzPct val="60000"/>
              <a:buFont typeface="Wingdings" pitchFamily="2" charset="2"/>
              <a:buChar char="§"/>
              <a:tabLst/>
              <a:defRPr/>
            </a:pPr>
            <a:endParaRPr kumimoji="0" lang="en-US" sz="2400" b="0" i="0" u="none" strike="noStrike" kern="1200" cap="none" spc="0" normalizeH="0" baseline="0" noProof="0" dirty="0">
              <a:ln>
                <a:noFill/>
              </a:ln>
              <a:solidFill>
                <a:srgbClr val="000000"/>
              </a:solidFill>
              <a:effectLst/>
              <a:uLnTx/>
              <a:uFillTx/>
              <a:latin typeface="Calibri" pitchFamily="34" charset="0"/>
              <a:ea typeface="+mn-ea"/>
              <a:cs typeface="Calibri" pitchFamily="34" charset="0"/>
              <a:sym typeface="Arial"/>
            </a:endParaRPr>
          </a:p>
        </p:txBody>
      </p:sp>
      <p:graphicFrame>
        <p:nvGraphicFramePr>
          <p:cNvPr id="2" name="Diagram 1"/>
          <p:cNvGraphicFramePr/>
          <p:nvPr>
            <p:extLst>
              <p:ext uri="{D42A27DB-BD31-4B8C-83A1-F6EECF244321}">
                <p14:modId xmlns:p14="http://schemas.microsoft.com/office/powerpoint/2010/main" val="3594560654"/>
              </p:ext>
            </p:extLst>
          </p:nvPr>
        </p:nvGraphicFramePr>
        <p:xfrm>
          <a:off x="1805710" y="1687945"/>
          <a:ext cx="7531100" cy="5028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96155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677278" y="384200"/>
            <a:ext cx="11360800" cy="763600"/>
          </a:xfrm>
          <a:prstGeom prst="rect">
            <a:avLst/>
          </a:prstGeom>
        </p:spPr>
        <p:txBody>
          <a:bodyPr spcFirstLastPara="1" vert="horz" wrap="square" lIns="121900" tIns="121900" rIns="121900" bIns="121900" anchor="t" anchorCtr="0">
            <a:normAutofit fontScale="90000"/>
          </a:bodyPr>
          <a:lstStyle/>
          <a:p>
            <a:pPr>
              <a:spcBef>
                <a:spcPct val="0"/>
              </a:spcBef>
            </a:pPr>
            <a:r>
              <a:rPr lang="en" sz="4800" dirty="0">
                <a:effectLst>
                  <a:outerShdw blurRad="38100" dist="38100" dir="2700000" algn="tl">
                    <a:srgbClr val="000000">
                      <a:alpha val="43137"/>
                    </a:srgbClr>
                  </a:outerShdw>
                </a:effectLst>
              </a:rPr>
              <a:t>References</a:t>
            </a:r>
            <a:endParaRPr sz="4800" dirty="0">
              <a:effectLst>
                <a:outerShdw blurRad="38100" dist="38100" dir="2700000" algn="tl">
                  <a:srgbClr val="000000">
                    <a:alpha val="43137"/>
                  </a:srgbClr>
                </a:outerShdw>
              </a:effectLst>
            </a:endParaRPr>
          </a:p>
        </p:txBody>
      </p:sp>
      <p:sp>
        <p:nvSpPr>
          <p:cNvPr id="72" name="Google Shape;72;p15"/>
          <p:cNvSpPr txBox="1">
            <a:spLocks noGrp="1"/>
          </p:cNvSpPr>
          <p:nvPr>
            <p:ph type="body" idx="1"/>
          </p:nvPr>
        </p:nvSpPr>
        <p:spPr>
          <a:xfrm>
            <a:off x="415600" y="1527600"/>
            <a:ext cx="11360800" cy="4564400"/>
          </a:xfrm>
          <a:prstGeom prst="rect">
            <a:avLst/>
          </a:prstGeom>
        </p:spPr>
        <p:txBody>
          <a:bodyPr spcFirstLastPara="1" vert="horz" wrap="square" lIns="121900" tIns="121900" rIns="121900" bIns="121900" anchor="t" anchorCtr="0">
            <a:normAutofit/>
          </a:bodyPr>
          <a:lstStyle/>
          <a:p>
            <a:pPr>
              <a:buFont typeface="Wingdings" pitchFamily="2" charset="2"/>
              <a:buChar char="§"/>
            </a:pPr>
            <a:r>
              <a:rPr lang="en-US" sz="2400" dirty="0">
                <a:latin typeface="Calibri" pitchFamily="34" charset="0"/>
                <a:cs typeface="Calibri" pitchFamily="34" charset="0"/>
                <a:hlinkClick r:id="rId3"/>
              </a:rPr>
              <a:t>https://medium.com/analytics-vidhya/shopper-behavior-exploration-and-market-basket-analysis-using-spark-650656d6a0e1</a:t>
            </a:r>
            <a:endParaRPr lang="en-US" sz="2400" dirty="0">
              <a:latin typeface="Calibri" pitchFamily="34" charset="0"/>
              <a:cs typeface="Calibri" pitchFamily="34" charset="0"/>
            </a:endParaRPr>
          </a:p>
          <a:p>
            <a:pPr>
              <a:buFont typeface="Wingdings" pitchFamily="2" charset="2"/>
              <a:buChar char="§"/>
            </a:pPr>
            <a:r>
              <a:rPr lang="en-US" sz="2400" dirty="0">
                <a:latin typeface="Calibri" pitchFamily="34" charset="0"/>
                <a:cs typeface="Calibri" pitchFamily="34" charset="0"/>
                <a:hlinkClick r:id="rId4"/>
              </a:rPr>
              <a:t>https://s3.us-east-2.amazonaws.com/databricks-dennylee/notebooks/Market+Basket+Analysis+using+Instacart+Online+Grocery+Dataset.html</a:t>
            </a:r>
            <a:endParaRPr lang="en-US" sz="2400" dirty="0">
              <a:latin typeface="Calibri" pitchFamily="34" charset="0"/>
              <a:cs typeface="Calibri" pitchFamily="34" charset="0"/>
            </a:endParaRPr>
          </a:p>
          <a:p>
            <a:pPr>
              <a:buFont typeface="Wingdings" pitchFamily="2" charset="2"/>
              <a:buChar char="§"/>
            </a:pPr>
            <a:r>
              <a:rPr lang="en-US" sz="2400" dirty="0">
                <a:latin typeface="Calibri" pitchFamily="34" charset="0"/>
                <a:cs typeface="Calibri" pitchFamily="34" charset="0"/>
                <a:hlinkClick r:id="rId5"/>
              </a:rPr>
              <a:t>https://spark.apache.org/docs/latest/ml-classification-regression.html</a:t>
            </a:r>
            <a:r>
              <a:rPr lang="en-US" sz="2400" dirty="0">
                <a:latin typeface="Calibri" pitchFamily="34" charset="0"/>
                <a:cs typeface="Calibri" pitchFamily="34" charset="0"/>
              </a:rPr>
              <a:t> </a:t>
            </a:r>
          </a:p>
          <a:p>
            <a:pPr>
              <a:buFont typeface="Wingdings" pitchFamily="2" charset="2"/>
              <a:buChar char="§"/>
            </a:pPr>
            <a:r>
              <a:rPr lang="en-US" sz="2400" dirty="0">
                <a:latin typeface="Calibri" pitchFamily="34" charset="0"/>
                <a:cs typeface="Calibri" pitchFamily="34" charset="0"/>
                <a:hlinkClick r:id="rId6"/>
              </a:rPr>
              <a:t>https://medium.com/@junwan01/oversampling-and-undersampling-with-pyspark-5dbc25cdf253</a:t>
            </a:r>
            <a:r>
              <a:rPr lang="en-US" sz="2400" dirty="0">
                <a:latin typeface="Calibri" pitchFamily="34" charset="0"/>
                <a:cs typeface="Calibri" pitchFamily="34" charset="0"/>
              </a:rPr>
              <a:t> </a:t>
            </a:r>
          </a:p>
          <a:p>
            <a:pPr>
              <a:buFont typeface="Wingdings" pitchFamily="2" charset="2"/>
              <a:buChar char="§"/>
            </a:pPr>
            <a:r>
              <a:rPr lang="en-US" sz="2400" dirty="0">
                <a:latin typeface="Calibri" pitchFamily="34" charset="0"/>
                <a:cs typeface="Calibri" pitchFamily="34" charset="0"/>
                <a:hlinkClick r:id="rId7"/>
              </a:rPr>
              <a:t>https://rsandstroem.github.io/sparkkmeans.html</a:t>
            </a:r>
            <a:r>
              <a:rPr lang="en-US" sz="2400" dirty="0">
                <a:latin typeface="Calibri" pitchFamily="34" charset="0"/>
                <a:cs typeface="Calibri" pitchFamily="34" charset="0"/>
              </a:rPr>
              <a:t> </a:t>
            </a:r>
            <a:endParaRPr lang="en-US" sz="2400" dirty="0">
              <a:latin typeface="Calibri" pitchFamily="34" charset="0"/>
              <a:cs typeface="Calibri" pitchFamily="34" charset="0"/>
              <a:hlinkClick r:id="rId8"/>
            </a:endParaRPr>
          </a:p>
          <a:p>
            <a:pPr>
              <a:buFont typeface="Wingdings" pitchFamily="2" charset="2"/>
              <a:buChar char="§"/>
            </a:pPr>
            <a:r>
              <a:rPr lang="en-US" sz="2400" dirty="0">
                <a:latin typeface="Calibri" pitchFamily="34" charset="0"/>
                <a:cs typeface="Calibri" pitchFamily="34" charset="0"/>
                <a:hlinkClick r:id="rId8"/>
              </a:rPr>
              <a:t>https://www.data4v.com/tutorial-k-means-clustering-on-spark/</a:t>
            </a:r>
            <a:endParaRPr lang="en-US" sz="2400" dirty="0">
              <a:latin typeface="Calibri" pitchFamily="34" charset="0"/>
              <a:cs typeface="Calibri" pitchFamily="34" charset="0"/>
            </a:endParaRPr>
          </a:p>
          <a:p>
            <a:pPr>
              <a:buFont typeface="Wingdings" pitchFamily="2" charset="2"/>
              <a:buChar char="§"/>
            </a:pPr>
            <a:endParaRPr lang="en-US" sz="2400" dirty="0">
              <a:latin typeface="Calibri" pitchFamily="34" charset="0"/>
              <a:cs typeface="Calibri" pitchFamily="34" charset="0"/>
            </a:endParaRPr>
          </a:p>
          <a:p>
            <a:pPr>
              <a:buFont typeface="Wingdings" pitchFamily="2" charset="2"/>
              <a:buChar char="§"/>
            </a:pPr>
            <a:endParaRPr lang="en-US" sz="2400" dirty="0">
              <a:latin typeface="Calibri" pitchFamily="34" charset="0"/>
              <a:cs typeface="Calibri" pitchFamily="34" charset="0"/>
            </a:endParaRPr>
          </a:p>
          <a:p>
            <a:pPr>
              <a:buFont typeface="Wingdings" pitchFamily="2" charset="2"/>
              <a:buChar char="§"/>
            </a:pPr>
            <a:endParaRPr lang="en-US" sz="2400" dirty="0">
              <a:latin typeface="Calibri" pitchFamily="34" charset="0"/>
              <a:cs typeface="Calibri" pitchFamily="34" charset="0"/>
            </a:endParaRPr>
          </a:p>
          <a:p>
            <a:pPr>
              <a:buFont typeface="Wingdings" pitchFamily="2" charset="2"/>
              <a:buChar char="§"/>
            </a:pPr>
            <a:endParaRPr sz="2400" dirty="0">
              <a:latin typeface="Calibri" pitchFamily="34" charset="0"/>
              <a:cs typeface="Calibri" pitchFamily="34" charset="0"/>
            </a:endParaRPr>
          </a:p>
        </p:txBody>
      </p:sp>
      <p:pic>
        <p:nvPicPr>
          <p:cNvPr id="4" name="Google Shape;96;p1" descr="A picture containing text&#10;&#10;Description automatically generated">
            <a:extLst>
              <a:ext uri="{FF2B5EF4-FFF2-40B4-BE49-F238E27FC236}">
                <a16:creationId xmlns:a16="http://schemas.microsoft.com/office/drawing/2014/main" id="{B2067857-A39C-4117-AC18-4A1F3E2C1A75}"/>
              </a:ext>
            </a:extLst>
          </p:cNvPr>
          <p:cNvPicPr preferRelativeResize="0"/>
          <p:nvPr/>
        </p:nvPicPr>
        <p:blipFill rotWithShape="1">
          <a:blip r:embed="rId9">
            <a:alphaModFix/>
          </a:blip>
          <a:srcRect/>
          <a:stretch/>
        </p:blipFill>
        <p:spPr>
          <a:xfrm>
            <a:off x="10695277" y="5700616"/>
            <a:ext cx="1342801" cy="13344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0CCB00D-6E66-4B7E-8F9D-E31D1CD75EF2}"/>
              </a:ext>
            </a:extLst>
          </p:cNvPr>
          <p:cNvSpPr>
            <a:spLocks noGrp="1"/>
          </p:cNvSpPr>
          <p:nvPr>
            <p:ph type="title"/>
          </p:nvPr>
        </p:nvSpPr>
        <p:spPr/>
        <p:txBody>
          <a:bodyPr/>
          <a:lstStyle/>
          <a:p>
            <a:r>
              <a:rPr lang="en-US" dirty="0"/>
              <a:t>Thankyou!!</a:t>
            </a:r>
          </a:p>
        </p:txBody>
      </p:sp>
      <p:pic>
        <p:nvPicPr>
          <p:cNvPr id="14" name="Picture 13" descr="Diagram, schematic&#10;&#10;Description automatically generated">
            <a:extLst>
              <a:ext uri="{FF2B5EF4-FFF2-40B4-BE49-F238E27FC236}">
                <a16:creationId xmlns:a16="http://schemas.microsoft.com/office/drawing/2014/main" id="{6E855CD9-3FAB-4AFD-AC34-F063739CB776}"/>
              </a:ext>
            </a:extLst>
          </p:cNvPr>
          <p:cNvPicPr>
            <a:picLocks noChangeAspect="1"/>
          </p:cNvPicPr>
          <p:nvPr/>
        </p:nvPicPr>
        <p:blipFill rotWithShape="1">
          <a:blip r:embed="rId2">
            <a:clrChange>
              <a:clrFrom>
                <a:srgbClr val="FFFFFF"/>
              </a:clrFrom>
              <a:clrTo>
                <a:srgbClr val="FFFFFF">
                  <a:alpha val="0"/>
                </a:srgbClr>
              </a:clrTo>
            </a:clrChange>
            <a:alphaModFix/>
            <a:duotone>
              <a:schemeClr val="accent6">
                <a:shade val="45000"/>
                <a:satMod val="135000"/>
              </a:schemeClr>
              <a:prstClr val="white"/>
            </a:duotone>
          </a:blip>
          <a:srcRect t="7181" b="20476"/>
          <a:stretch/>
        </p:blipFill>
        <p:spPr>
          <a:xfrm>
            <a:off x="3806495" y="3100367"/>
            <a:ext cx="4115374" cy="3215365"/>
          </a:xfrm>
          <a:prstGeom prst="rect">
            <a:avLst/>
          </a:prstGeom>
        </p:spPr>
      </p:pic>
    </p:spTree>
    <p:extLst>
      <p:ext uri="{BB962C8B-B14F-4D97-AF65-F5344CB8AC3E}">
        <p14:creationId xmlns:p14="http://schemas.microsoft.com/office/powerpoint/2010/main" val="148436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26" presetClass="emph" presetSubtype="0" repeatCount="indefinite" fill="hold" nodeType="withEffect">
                                  <p:stCondLst>
                                    <p:cond delay="0"/>
                                  </p:stCondLst>
                                  <p:childTnLst>
                                    <p:animEffect transition="out" filter="fade">
                                      <p:cBhvr>
                                        <p:cTn id="9" dur="2000" tmFilter="0, 0; .2, .5; .8, .5; 1, 0"/>
                                        <p:tgtEl>
                                          <p:spTgt spid="14"/>
                                        </p:tgtEl>
                                      </p:cBhvr>
                                    </p:animEffect>
                                    <p:animScale>
                                      <p:cBhvr>
                                        <p:cTn id="10" dur="100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606877" y="280208"/>
            <a:ext cx="11360800" cy="763600"/>
          </a:xfrm>
          <a:prstGeom prst="rect">
            <a:avLst/>
          </a:prstGeom>
        </p:spPr>
        <p:txBody>
          <a:bodyPr spcFirstLastPara="1" vert="horz" wrap="square" lIns="121900" tIns="121900" rIns="121900" bIns="121900" anchor="t" anchorCtr="0">
            <a:noAutofit/>
          </a:bodyPr>
          <a:lstStyle/>
          <a:p>
            <a:r>
              <a:rPr lang="en" sz="5400" dirty="0">
                <a:effectLst>
                  <a:outerShdw blurRad="38100" dist="38100" dir="2700000" algn="tl">
                    <a:srgbClr val="000000">
                      <a:alpha val="43137"/>
                    </a:srgbClr>
                  </a:outerShdw>
                </a:effectLst>
              </a:rPr>
              <a:t>Project Objective</a:t>
            </a:r>
            <a:endParaRPr sz="5400" dirty="0">
              <a:effectLst>
                <a:outerShdw blurRad="38100" dist="38100" dir="2700000" algn="tl">
                  <a:srgbClr val="000000">
                    <a:alpha val="43137"/>
                  </a:srgbClr>
                </a:outerShdw>
              </a:effectLst>
            </a:endParaRPr>
          </a:p>
        </p:txBody>
      </p:sp>
      <p:sp>
        <p:nvSpPr>
          <p:cNvPr id="66" name="Google Shape;66;p14"/>
          <p:cNvSpPr txBox="1">
            <a:spLocks noGrp="1"/>
          </p:cNvSpPr>
          <p:nvPr>
            <p:ph type="body" idx="1"/>
          </p:nvPr>
        </p:nvSpPr>
        <p:spPr>
          <a:xfrm>
            <a:off x="228600" y="1645433"/>
            <a:ext cx="7281862" cy="4446400"/>
          </a:xfrm>
          <a:prstGeom prst="rect">
            <a:avLst/>
          </a:prstGeom>
        </p:spPr>
        <p:txBody>
          <a:bodyPr spcFirstLastPara="1" vert="horz" wrap="square" lIns="121900" tIns="121900" rIns="121900" bIns="121900" anchor="t" anchorCtr="0">
            <a:normAutofit fontScale="92500" lnSpcReduction="10000"/>
          </a:bodyPr>
          <a:lstStyle/>
          <a:p>
            <a:pPr marL="152396" indent="0">
              <a:buNone/>
            </a:pPr>
            <a:r>
              <a:rPr lang="en" sz="2200" dirty="0">
                <a:latin typeface="Times New Roman" panose="02020603050405020304" pitchFamily="18" charset="0"/>
                <a:cs typeface="Times New Roman" panose="02020603050405020304" pitchFamily="18" charset="0"/>
              </a:rPr>
              <a:t>The project focuses on using market basket analysis in online retail industry to associate related products based on customer buying behaviour.</a:t>
            </a:r>
          </a:p>
          <a:p>
            <a:pPr marL="152396" indent="0">
              <a:buNone/>
            </a:pPr>
            <a:endParaRPr sz="2200" dirty="0">
              <a:latin typeface="Times New Roman" panose="02020603050405020304" pitchFamily="18" charset="0"/>
              <a:cs typeface="Times New Roman" panose="02020603050405020304" pitchFamily="18" charset="0"/>
            </a:endParaRPr>
          </a:p>
          <a:p>
            <a:pPr marL="152396" indent="0">
              <a:buNone/>
            </a:pPr>
            <a:r>
              <a:rPr lang="en" sz="2200" dirty="0">
                <a:latin typeface="Times New Roman" panose="02020603050405020304" pitchFamily="18" charset="0"/>
                <a:cs typeface="Times New Roman" panose="02020603050405020304" pitchFamily="18" charset="0"/>
              </a:rPr>
              <a:t>Using market basket analysis we have three objectives:</a:t>
            </a:r>
            <a:endParaRPr sz="2200" dirty="0">
              <a:latin typeface="Times New Roman" panose="02020603050405020304" pitchFamily="18" charset="0"/>
              <a:cs typeface="Times New Roman" panose="02020603050405020304" pitchFamily="18" charset="0"/>
            </a:endParaRPr>
          </a:p>
          <a:p>
            <a:pPr>
              <a:buAutoNum type="alphaLcPeriod"/>
            </a:pPr>
            <a:r>
              <a:rPr lang="en" sz="2200" b="1" dirty="0">
                <a:latin typeface="Times New Roman" panose="02020603050405020304" pitchFamily="18" charset="0"/>
                <a:cs typeface="Times New Roman" panose="02020603050405020304" pitchFamily="18" charset="0"/>
              </a:rPr>
              <a:t>Product Association</a:t>
            </a:r>
            <a:r>
              <a:rPr lang="en" sz="2200" dirty="0">
                <a:latin typeface="Times New Roman" panose="02020603050405020304" pitchFamily="18" charset="0"/>
                <a:cs typeface="Times New Roman" panose="02020603050405020304" pitchFamily="18" charset="0"/>
              </a:rPr>
              <a:t>: Finding combinations of items that occur together frequently in transactions.</a:t>
            </a:r>
          </a:p>
          <a:p>
            <a:pPr>
              <a:buAutoNum type="alphaLcPeriod"/>
            </a:pPr>
            <a:endParaRPr sz="2200" dirty="0">
              <a:latin typeface="Times New Roman" panose="02020603050405020304" pitchFamily="18" charset="0"/>
              <a:cs typeface="Times New Roman" panose="02020603050405020304" pitchFamily="18" charset="0"/>
            </a:endParaRPr>
          </a:p>
          <a:p>
            <a:pPr>
              <a:buAutoNum type="alphaLcPeriod"/>
            </a:pPr>
            <a:r>
              <a:rPr lang="en" sz="2200" b="1" dirty="0">
                <a:latin typeface="Times New Roman" panose="02020603050405020304" pitchFamily="18" charset="0"/>
                <a:cs typeface="Times New Roman" panose="02020603050405020304" pitchFamily="18" charset="0"/>
              </a:rPr>
              <a:t>Customer Segmentation</a:t>
            </a:r>
            <a:r>
              <a:rPr lang="en" sz="2200" dirty="0">
                <a:latin typeface="Times New Roman" panose="02020603050405020304" pitchFamily="18" charset="0"/>
                <a:cs typeface="Times New Roman" panose="02020603050405020304" pitchFamily="18" charset="0"/>
              </a:rPr>
              <a:t>: Clustering customers into groups that represent similarity among other customers in each group.</a:t>
            </a:r>
          </a:p>
          <a:p>
            <a:pPr>
              <a:buAutoNum type="alphaLcPeriod"/>
            </a:pPr>
            <a:endParaRPr sz="2200" dirty="0">
              <a:latin typeface="Times New Roman" panose="02020603050405020304" pitchFamily="18" charset="0"/>
              <a:cs typeface="Times New Roman" panose="02020603050405020304" pitchFamily="18" charset="0"/>
            </a:endParaRPr>
          </a:p>
          <a:p>
            <a:pPr>
              <a:buAutoNum type="alphaLcPeriod"/>
            </a:pPr>
            <a:r>
              <a:rPr lang="en" sz="2200" b="1" dirty="0">
                <a:latin typeface="Times New Roman" panose="02020603050405020304" pitchFamily="18" charset="0"/>
                <a:cs typeface="Times New Roman" panose="02020603050405020304" pitchFamily="18" charset="0"/>
              </a:rPr>
              <a:t>Predicting probability of reorders: </a:t>
            </a:r>
            <a:r>
              <a:rPr lang="en" sz="2200" dirty="0">
                <a:latin typeface="Times New Roman" panose="02020603050405020304" pitchFamily="18" charset="0"/>
                <a:cs typeface="Times New Roman" panose="02020603050405020304" pitchFamily="18" charset="0"/>
              </a:rPr>
              <a:t>Determining predictability of reorders based on the frequency of orders and customer group.</a:t>
            </a:r>
            <a:endParaRPr sz="2200" dirty="0">
              <a:latin typeface="Times New Roman" panose="02020603050405020304" pitchFamily="18" charset="0"/>
              <a:cs typeface="Times New Roman" panose="02020603050405020304" pitchFamily="18" charset="0"/>
            </a:endParaRPr>
          </a:p>
        </p:txBody>
      </p:sp>
      <p:pic>
        <p:nvPicPr>
          <p:cNvPr id="4" name="Google Shape;96;p1" descr="A picture containing text&#10;&#10;Description automatically generated">
            <a:extLst>
              <a:ext uri="{FF2B5EF4-FFF2-40B4-BE49-F238E27FC236}">
                <a16:creationId xmlns:a16="http://schemas.microsoft.com/office/drawing/2014/main" id="{B2067857-A39C-4117-AC18-4A1F3E2C1A75}"/>
              </a:ext>
            </a:extLst>
          </p:cNvPr>
          <p:cNvPicPr preferRelativeResize="0"/>
          <p:nvPr/>
        </p:nvPicPr>
        <p:blipFill rotWithShape="1">
          <a:blip r:embed="rId4">
            <a:alphaModFix/>
          </a:blip>
          <a:srcRect/>
          <a:stretch/>
        </p:blipFill>
        <p:spPr>
          <a:xfrm>
            <a:off x="10695277" y="5862345"/>
            <a:ext cx="1342801" cy="1334424"/>
          </a:xfrm>
          <a:prstGeom prst="rect">
            <a:avLst/>
          </a:prstGeom>
          <a:noFill/>
          <a:ln>
            <a:noFill/>
          </a:ln>
        </p:spPr>
      </p:pic>
      <p:pic>
        <p:nvPicPr>
          <p:cNvPr id="3" name="Picture 2" descr="A picture containing text&#10;&#10;Description automatically generated">
            <a:extLst>
              <a:ext uri="{FF2B5EF4-FFF2-40B4-BE49-F238E27FC236}">
                <a16:creationId xmlns:a16="http://schemas.microsoft.com/office/drawing/2014/main" id="{74C6970B-FC54-4862-A5E2-E38C4036E9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3253" y="1759733"/>
            <a:ext cx="4314825" cy="3705225"/>
          </a:xfrm>
          <a:prstGeom prst="rect">
            <a:avLst/>
          </a:prstGeom>
        </p:spPr>
      </p:pic>
    </p:spTree>
    <p:extLst>
      <p:ext uri="{BB962C8B-B14F-4D97-AF65-F5344CB8AC3E}">
        <p14:creationId xmlns:p14="http://schemas.microsoft.com/office/powerpoint/2010/main" val="117801889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grpSp>
        <p:nvGrpSpPr>
          <p:cNvPr id="1060" name="Google Shape;1060;p27"/>
          <p:cNvGrpSpPr/>
          <p:nvPr/>
        </p:nvGrpSpPr>
        <p:grpSpPr>
          <a:xfrm>
            <a:off x="880734" y="1955551"/>
            <a:ext cx="5097584" cy="3796827"/>
            <a:chOff x="660550" y="1466663"/>
            <a:chExt cx="3823188" cy="2847620"/>
          </a:xfrm>
        </p:grpSpPr>
        <p:sp>
          <p:nvSpPr>
            <p:cNvPr id="1061" name="Google Shape;1061;p27"/>
            <p:cNvSpPr/>
            <p:nvPr/>
          </p:nvSpPr>
          <p:spPr>
            <a:xfrm>
              <a:off x="660550" y="1466683"/>
              <a:ext cx="2847600" cy="2847600"/>
            </a:xfrm>
            <a:prstGeom prst="ellipse">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062" name="Google Shape;1062;p27"/>
            <p:cNvSpPr/>
            <p:nvPr/>
          </p:nvSpPr>
          <p:spPr>
            <a:xfrm>
              <a:off x="2746738" y="3705263"/>
              <a:ext cx="609000" cy="609000"/>
            </a:xfrm>
            <a:prstGeom prst="ellipse">
              <a:avLst/>
            </a:prstGeom>
            <a:solidFill>
              <a:schemeClr val="accent4"/>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063" name="Google Shape;1063;p27"/>
            <p:cNvSpPr/>
            <p:nvPr/>
          </p:nvSpPr>
          <p:spPr>
            <a:xfrm>
              <a:off x="812938" y="1466663"/>
              <a:ext cx="609000" cy="609000"/>
            </a:xfrm>
            <a:prstGeom prst="ellipse">
              <a:avLst/>
            </a:prstGeom>
            <a:solidFill>
              <a:schemeClr val="accent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cxnSp>
          <p:nvCxnSpPr>
            <p:cNvPr id="1064" name="Google Shape;1064;p27"/>
            <p:cNvCxnSpPr>
              <a:stCxn id="1061" idx="6"/>
              <a:endCxn id="1065" idx="2"/>
            </p:cNvCxnSpPr>
            <p:nvPr/>
          </p:nvCxnSpPr>
          <p:spPr>
            <a:xfrm flipV="1">
              <a:off x="3508150" y="1575454"/>
              <a:ext cx="941831" cy="1315029"/>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7"/>
            <p:cNvCxnSpPr>
              <a:stCxn id="1061" idx="6"/>
              <a:endCxn id="1067" idx="2"/>
            </p:cNvCxnSpPr>
            <p:nvPr/>
          </p:nvCxnSpPr>
          <p:spPr>
            <a:xfrm flipV="1">
              <a:off x="3508150" y="2850346"/>
              <a:ext cx="941831" cy="40137"/>
            </a:xfrm>
            <a:prstGeom prst="straightConnector1">
              <a:avLst/>
            </a:prstGeom>
            <a:noFill/>
            <a:ln w="9525" cap="flat" cmpd="sng">
              <a:solidFill>
                <a:schemeClr val="dk2"/>
              </a:solidFill>
              <a:prstDash val="solid"/>
              <a:round/>
              <a:headEnd type="none" w="med" len="med"/>
              <a:tailEnd type="none" w="med" len="med"/>
            </a:ln>
          </p:spPr>
        </p:cxnSp>
        <p:cxnSp>
          <p:nvCxnSpPr>
            <p:cNvPr id="1068" name="Google Shape;1068;p27"/>
            <p:cNvCxnSpPr>
              <a:stCxn id="1061" idx="6"/>
              <a:endCxn id="1069" idx="2"/>
            </p:cNvCxnSpPr>
            <p:nvPr/>
          </p:nvCxnSpPr>
          <p:spPr>
            <a:xfrm>
              <a:off x="3508150" y="2890483"/>
              <a:ext cx="975588" cy="1182957"/>
            </a:xfrm>
            <a:prstGeom prst="straightConnector1">
              <a:avLst/>
            </a:prstGeom>
            <a:noFill/>
            <a:ln w="9525" cap="flat" cmpd="sng">
              <a:solidFill>
                <a:schemeClr val="dk2"/>
              </a:solidFill>
              <a:prstDash val="solid"/>
              <a:round/>
              <a:headEnd type="none" w="med" len="med"/>
              <a:tailEnd type="none" w="med" len="med"/>
            </a:ln>
          </p:spPr>
        </p:cxnSp>
      </p:grpSp>
      <p:sp>
        <p:nvSpPr>
          <p:cNvPr id="1074" name="Google Shape;1074;p27"/>
          <p:cNvSpPr txBox="1">
            <a:spLocks noGrp="1"/>
          </p:cNvSpPr>
          <p:nvPr>
            <p:ph type="title"/>
          </p:nvPr>
        </p:nvSpPr>
        <p:spPr>
          <a:xfrm>
            <a:off x="609600" y="548633"/>
            <a:ext cx="10972800" cy="495200"/>
          </a:xfrm>
          <a:prstGeom prst="rect">
            <a:avLst/>
          </a:prstGeom>
        </p:spPr>
        <p:txBody>
          <a:bodyPr spcFirstLastPara="1" vert="horz" wrap="square" lIns="121900" tIns="121900" rIns="121900" bIns="121900" anchor="ctr" anchorCtr="0">
            <a:noAutofit/>
          </a:bodyPr>
          <a:lstStyle/>
          <a:p>
            <a:pPr>
              <a:spcBef>
                <a:spcPts val="0"/>
              </a:spcBef>
            </a:pPr>
            <a:r>
              <a:rPr lang="en" sz="5400" dirty="0">
                <a:effectLst>
                  <a:outerShdw blurRad="38100" dist="38100" dir="2700000" algn="tl">
                    <a:srgbClr val="000000">
                      <a:alpha val="43137"/>
                    </a:srgbClr>
                  </a:outerShdw>
                </a:effectLst>
              </a:rPr>
              <a:t>Accomplisments</a:t>
            </a:r>
            <a:endParaRPr sz="5400" dirty="0">
              <a:effectLst>
                <a:outerShdw blurRad="38100" dist="38100" dir="2700000" algn="tl">
                  <a:srgbClr val="000000">
                    <a:alpha val="43137"/>
                  </a:srgbClr>
                </a:outerShdw>
              </a:effectLst>
            </a:endParaRPr>
          </a:p>
        </p:txBody>
      </p:sp>
      <p:sp>
        <p:nvSpPr>
          <p:cNvPr id="1075" name="Google Shape;1075;p27"/>
          <p:cNvSpPr/>
          <p:nvPr/>
        </p:nvSpPr>
        <p:spPr>
          <a:xfrm>
            <a:off x="1621217" y="2696033"/>
            <a:ext cx="2316000" cy="2316000"/>
          </a:xfrm>
          <a:prstGeom prst="ellipse">
            <a:avLst/>
          </a:prstGeom>
          <a:solidFill>
            <a:schemeClr val="accent3"/>
          </a:solidFill>
          <a:ln>
            <a:noFill/>
          </a:ln>
          <a:effectLst>
            <a:outerShdw blurRad="50800" dist="38100" dir="2700000" algn="tl" rotWithShape="0">
              <a:prstClr val="black">
                <a:alpha val="40000"/>
              </a:prstClr>
            </a:outerShdw>
          </a:effectLst>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Fira Sans Extra Condensed"/>
                <a:ea typeface="Fira Sans Extra Condensed"/>
                <a:cs typeface="Fira Sans Extra Condensed"/>
                <a:sym typeface="Fira Sans Extra Condensed"/>
              </a:rPr>
              <a:t>Use Cases Achieved</a:t>
            </a:r>
          </a:p>
        </p:txBody>
      </p:sp>
      <p:grpSp>
        <p:nvGrpSpPr>
          <p:cNvPr id="1076" name="Google Shape;1076;p27"/>
          <p:cNvGrpSpPr/>
          <p:nvPr/>
        </p:nvGrpSpPr>
        <p:grpSpPr>
          <a:xfrm>
            <a:off x="5933308" y="1641789"/>
            <a:ext cx="6018400" cy="1178607"/>
            <a:chOff x="4396550" y="1049000"/>
            <a:chExt cx="4513800" cy="883955"/>
          </a:xfrm>
        </p:grpSpPr>
        <p:grpSp>
          <p:nvGrpSpPr>
            <p:cNvPr id="1077" name="Google Shape;1077;p27"/>
            <p:cNvGrpSpPr/>
            <p:nvPr/>
          </p:nvGrpSpPr>
          <p:grpSpPr>
            <a:xfrm>
              <a:off x="5174188" y="1049000"/>
              <a:ext cx="3736162" cy="883955"/>
              <a:chOff x="789925" y="1049000"/>
              <a:chExt cx="3736162" cy="883955"/>
            </a:xfrm>
          </p:grpSpPr>
          <p:sp>
            <p:nvSpPr>
              <p:cNvPr id="1078" name="Google Shape;1078;p27"/>
              <p:cNvSpPr txBox="1"/>
              <p:nvPr/>
            </p:nvSpPr>
            <p:spPr>
              <a:xfrm>
                <a:off x="790187" y="1049000"/>
                <a:ext cx="3735900" cy="363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b="1" kern="0" dirty="0">
                    <a:solidFill>
                      <a:srgbClr val="000000"/>
                    </a:solidFill>
                    <a:latin typeface="Calibri" pitchFamily="34" charset="0"/>
                    <a:cs typeface="Calibri" pitchFamily="34" charset="0"/>
                    <a:sym typeface="Arial"/>
                  </a:rPr>
                  <a:t>Market Basket Analysis</a:t>
                </a:r>
                <a:endParaRPr sz="2400" b="1" kern="0" dirty="0">
                  <a:solidFill>
                    <a:srgbClr val="000000"/>
                  </a:solidFill>
                  <a:latin typeface="Fira Sans Extra Condensed"/>
                  <a:ea typeface="Fira Sans Extra Condensed"/>
                  <a:cs typeface="Fira Sans Extra Condensed"/>
                  <a:sym typeface="Fira Sans Extra Condensed"/>
                </a:endParaRPr>
              </a:p>
            </p:txBody>
          </p:sp>
          <p:sp>
            <p:nvSpPr>
              <p:cNvPr id="1079" name="Google Shape;1079;p27"/>
              <p:cNvSpPr txBox="1"/>
              <p:nvPr/>
            </p:nvSpPr>
            <p:spPr>
              <a:xfrm>
                <a:off x="789925" y="1412024"/>
                <a:ext cx="3512612" cy="520931"/>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sz="1867" kern="0" dirty="0">
                    <a:solidFill>
                      <a:srgbClr val="000000"/>
                    </a:solidFill>
                    <a:latin typeface="Times New Roman" panose="02020603050405020304" pitchFamily="18" charset="0"/>
                    <a:ea typeface="Roboto"/>
                    <a:cs typeface="Times New Roman" panose="02020603050405020304" pitchFamily="18" charset="0"/>
                    <a:sym typeface="Roboto"/>
                  </a:rPr>
                  <a:t>Identifying frequent product pairings using Association Algorithm</a:t>
                </a:r>
                <a:endParaRPr sz="1867" kern="0" dirty="0">
                  <a:solidFill>
                    <a:srgbClr val="000000"/>
                  </a:solidFill>
                  <a:latin typeface="Times New Roman" panose="02020603050405020304" pitchFamily="18" charset="0"/>
                  <a:ea typeface="Roboto"/>
                  <a:cs typeface="Times New Roman" panose="02020603050405020304" pitchFamily="18" charset="0"/>
                  <a:sym typeface="Roboto"/>
                </a:endParaRPr>
              </a:p>
            </p:txBody>
          </p:sp>
        </p:grpSp>
        <p:sp>
          <p:nvSpPr>
            <p:cNvPr id="1065" name="Google Shape;1065;p27"/>
            <p:cNvSpPr/>
            <p:nvPr/>
          </p:nvSpPr>
          <p:spPr>
            <a:xfrm>
              <a:off x="4396550" y="1088613"/>
              <a:ext cx="609000" cy="609000"/>
            </a:xfrm>
            <a:prstGeom prst="ellipse">
              <a:avLst/>
            </a:prstGeom>
            <a:solidFill>
              <a:schemeClr val="accent1"/>
            </a:solidFill>
            <a:ln>
              <a:noFill/>
            </a:ln>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Fira Sans Extra Condensed"/>
                  <a:ea typeface="Fira Sans Extra Condensed"/>
                  <a:cs typeface="Fira Sans Extra Condensed"/>
                  <a:sym typeface="Fira Sans Extra Condensed"/>
                </a:rPr>
                <a:t>1</a:t>
              </a:r>
              <a:endParaRPr sz="1867" kern="0" dirty="0">
                <a:solidFill>
                  <a:srgbClr val="000000"/>
                </a:solidFill>
                <a:latin typeface="Arial"/>
                <a:cs typeface="Arial"/>
                <a:sym typeface="Arial"/>
              </a:endParaRPr>
            </a:p>
          </p:txBody>
        </p:sp>
      </p:grpSp>
      <p:grpSp>
        <p:nvGrpSpPr>
          <p:cNvPr id="1080" name="Google Shape;1080;p27"/>
          <p:cNvGrpSpPr/>
          <p:nvPr/>
        </p:nvGrpSpPr>
        <p:grpSpPr>
          <a:xfrm>
            <a:off x="5933308" y="3312303"/>
            <a:ext cx="6018401" cy="1180161"/>
            <a:chOff x="4396550" y="1775705"/>
            <a:chExt cx="4105288" cy="885121"/>
          </a:xfrm>
        </p:grpSpPr>
        <p:grpSp>
          <p:nvGrpSpPr>
            <p:cNvPr id="1081" name="Google Shape;1081;p27"/>
            <p:cNvGrpSpPr/>
            <p:nvPr/>
          </p:nvGrpSpPr>
          <p:grpSpPr>
            <a:xfrm>
              <a:off x="5157939" y="1775705"/>
              <a:ext cx="3343899" cy="885121"/>
              <a:chOff x="5044800" y="2025273"/>
              <a:chExt cx="3327925" cy="885121"/>
            </a:xfrm>
          </p:grpSpPr>
          <p:sp>
            <p:nvSpPr>
              <p:cNvPr id="1082" name="Google Shape;1082;p27"/>
              <p:cNvSpPr txBox="1"/>
              <p:nvPr/>
            </p:nvSpPr>
            <p:spPr>
              <a:xfrm>
                <a:off x="5063725" y="2025273"/>
                <a:ext cx="3309000" cy="363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b="1" kern="0" dirty="0">
                    <a:solidFill>
                      <a:srgbClr val="000000"/>
                    </a:solidFill>
                    <a:latin typeface="Calibri" pitchFamily="34" charset="0"/>
                    <a:cs typeface="Calibri" pitchFamily="34" charset="0"/>
                    <a:sym typeface="Arial"/>
                  </a:rPr>
                  <a:t>Customer Segmentation</a:t>
                </a:r>
                <a:endParaRPr sz="2400" b="1" kern="0" dirty="0">
                  <a:solidFill>
                    <a:srgbClr val="000000"/>
                  </a:solidFill>
                  <a:latin typeface="Fira Sans Extra Condensed"/>
                  <a:ea typeface="Fira Sans Extra Condensed"/>
                  <a:cs typeface="Fira Sans Extra Condensed"/>
                  <a:sym typeface="Fira Sans Extra Condensed"/>
                </a:endParaRPr>
              </a:p>
            </p:txBody>
          </p:sp>
          <p:sp>
            <p:nvSpPr>
              <p:cNvPr id="1083" name="Google Shape;1083;p27"/>
              <p:cNvSpPr txBox="1"/>
              <p:nvPr/>
            </p:nvSpPr>
            <p:spPr>
              <a:xfrm>
                <a:off x="5044800" y="2410303"/>
                <a:ext cx="3309000" cy="500091"/>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sz="1867" kern="0" dirty="0">
                    <a:solidFill>
                      <a:srgbClr val="000000"/>
                    </a:solidFill>
                    <a:latin typeface="Times New Roman" panose="02020603050405020304" pitchFamily="18" charset="0"/>
                    <a:ea typeface="Roboto"/>
                    <a:cs typeface="Times New Roman" panose="02020603050405020304" pitchFamily="18" charset="0"/>
                    <a:sym typeface="Roboto"/>
                  </a:rPr>
                  <a:t>Clustering customers into groups based on shared characteristics using K-Means algorithm</a:t>
                </a:r>
                <a:endParaRPr sz="1867" kern="0" dirty="0">
                  <a:solidFill>
                    <a:srgbClr val="000000"/>
                  </a:solidFill>
                  <a:latin typeface="Times New Roman" panose="02020603050405020304" pitchFamily="18" charset="0"/>
                  <a:ea typeface="Roboto"/>
                  <a:cs typeface="Times New Roman" panose="02020603050405020304" pitchFamily="18" charset="0"/>
                  <a:sym typeface="Roboto"/>
                </a:endParaRPr>
              </a:p>
            </p:txBody>
          </p:sp>
        </p:grpSp>
        <p:sp>
          <p:nvSpPr>
            <p:cNvPr id="1067" name="Google Shape;1067;p27"/>
            <p:cNvSpPr/>
            <p:nvPr/>
          </p:nvSpPr>
          <p:spPr>
            <a:xfrm>
              <a:off x="4396550" y="1837324"/>
              <a:ext cx="609000" cy="609000"/>
            </a:xfrm>
            <a:prstGeom prst="ellipse">
              <a:avLst/>
            </a:prstGeom>
            <a:solidFill>
              <a:schemeClr val="accent6"/>
            </a:solidFill>
            <a:ln>
              <a:noFill/>
            </a:ln>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Fira Sans Extra Condensed"/>
                  <a:ea typeface="Fira Sans Extra Condensed"/>
                  <a:cs typeface="Fira Sans Extra Condensed"/>
                  <a:sym typeface="Fira Sans Extra Condensed"/>
                </a:rPr>
                <a:t>2</a:t>
              </a:r>
              <a:endParaRPr sz="1867" kern="0" dirty="0">
                <a:solidFill>
                  <a:srgbClr val="000000"/>
                </a:solidFill>
                <a:latin typeface="Arial"/>
                <a:cs typeface="Arial"/>
                <a:sym typeface="Arial"/>
              </a:endParaRPr>
            </a:p>
          </p:txBody>
        </p:sp>
      </p:grpSp>
      <p:grpSp>
        <p:nvGrpSpPr>
          <p:cNvPr id="1084" name="Google Shape;1084;p27"/>
          <p:cNvGrpSpPr/>
          <p:nvPr/>
        </p:nvGrpSpPr>
        <p:grpSpPr>
          <a:xfrm>
            <a:off x="5978318" y="4972437"/>
            <a:ext cx="5820188" cy="917633"/>
            <a:chOff x="4396550" y="2546422"/>
            <a:chExt cx="4136541" cy="688225"/>
          </a:xfrm>
        </p:grpSpPr>
        <p:grpSp>
          <p:nvGrpSpPr>
            <p:cNvPr id="1085" name="Google Shape;1085;p27"/>
            <p:cNvGrpSpPr/>
            <p:nvPr/>
          </p:nvGrpSpPr>
          <p:grpSpPr>
            <a:xfrm>
              <a:off x="5158117" y="2546422"/>
              <a:ext cx="3374974" cy="688225"/>
              <a:chOff x="789925" y="3045558"/>
              <a:chExt cx="3358852" cy="688225"/>
            </a:xfrm>
          </p:grpSpPr>
          <p:sp>
            <p:nvSpPr>
              <p:cNvPr id="1086" name="Google Shape;1086;p27"/>
              <p:cNvSpPr txBox="1"/>
              <p:nvPr/>
            </p:nvSpPr>
            <p:spPr>
              <a:xfrm>
                <a:off x="790189" y="3045558"/>
                <a:ext cx="3309000" cy="363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b="1" kern="0" dirty="0">
                    <a:solidFill>
                      <a:srgbClr val="000000"/>
                    </a:solidFill>
                    <a:latin typeface="Calibri" pitchFamily="34" charset="0"/>
                    <a:cs typeface="Calibri" pitchFamily="34" charset="0"/>
                    <a:sym typeface="Fira Sans Extra Condensed"/>
                  </a:rPr>
                  <a:t>Reorder Prediction</a:t>
                </a:r>
                <a:endParaRPr sz="2400" b="1" kern="0" dirty="0">
                  <a:solidFill>
                    <a:srgbClr val="000000"/>
                  </a:solidFill>
                  <a:latin typeface="Calibri" pitchFamily="34" charset="0"/>
                  <a:cs typeface="Calibri" pitchFamily="34" charset="0"/>
                  <a:sym typeface="Fira Sans Extra Condensed"/>
                </a:endParaRPr>
              </a:p>
            </p:txBody>
          </p:sp>
          <p:sp>
            <p:nvSpPr>
              <p:cNvPr id="1087" name="Google Shape;1087;p27"/>
              <p:cNvSpPr txBox="1"/>
              <p:nvPr/>
            </p:nvSpPr>
            <p:spPr>
              <a:xfrm>
                <a:off x="789925" y="3408583"/>
                <a:ext cx="3358852" cy="325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sz="1867" kern="0" dirty="0">
                    <a:solidFill>
                      <a:srgbClr val="000000"/>
                    </a:solidFill>
                    <a:latin typeface="Times New Roman" panose="02020603050405020304" pitchFamily="18" charset="0"/>
                    <a:ea typeface="Roboto"/>
                    <a:cs typeface="Times New Roman" panose="02020603050405020304" pitchFamily="18" charset="0"/>
                    <a:sym typeface="Roboto"/>
                  </a:rPr>
                  <a:t>Predicting reorders based on order frequency and customer group using Classification Algorithms</a:t>
                </a:r>
                <a:endParaRPr sz="1867" kern="0" dirty="0">
                  <a:solidFill>
                    <a:srgbClr val="000000"/>
                  </a:solidFill>
                  <a:latin typeface="Times New Roman" panose="02020603050405020304" pitchFamily="18" charset="0"/>
                  <a:ea typeface="Roboto"/>
                  <a:cs typeface="Times New Roman" panose="02020603050405020304" pitchFamily="18" charset="0"/>
                  <a:sym typeface="Roboto"/>
                </a:endParaRPr>
              </a:p>
            </p:txBody>
          </p:sp>
        </p:grpSp>
        <p:sp>
          <p:nvSpPr>
            <p:cNvPr id="1069" name="Google Shape;1069;p27"/>
            <p:cNvSpPr/>
            <p:nvPr/>
          </p:nvSpPr>
          <p:spPr>
            <a:xfrm>
              <a:off x="4396550" y="2586035"/>
              <a:ext cx="609000" cy="609000"/>
            </a:xfrm>
            <a:prstGeom prst="ellipse">
              <a:avLst/>
            </a:prstGeom>
            <a:solidFill>
              <a:schemeClr val="accent2"/>
            </a:solidFill>
            <a:ln>
              <a:noFill/>
            </a:ln>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Fira Sans Extra Condensed"/>
                  <a:ea typeface="Fira Sans Extra Condensed"/>
                  <a:cs typeface="Fira Sans Extra Condensed"/>
                  <a:sym typeface="Fira Sans Extra Condensed"/>
                </a:rPr>
                <a:t>3</a:t>
              </a:r>
              <a:endParaRPr sz="1867" kern="0" dirty="0">
                <a:solidFill>
                  <a:srgbClr val="000000"/>
                </a:solidFill>
                <a:latin typeface="Arial"/>
                <a:cs typeface="Arial"/>
                <a:sym typeface="Arial"/>
              </a:endParaRPr>
            </a:p>
          </p:txBody>
        </p:sp>
      </p:grpSp>
      <p:pic>
        <p:nvPicPr>
          <p:cNvPr id="43" name="Google Shape;96;p1" descr="A picture containing text&#10;&#10;Description automatically generated">
            <a:extLst>
              <a:ext uri="{FF2B5EF4-FFF2-40B4-BE49-F238E27FC236}">
                <a16:creationId xmlns:a16="http://schemas.microsoft.com/office/drawing/2014/main" id="{F6B6D142-0261-449F-A92B-A237237A01E3}"/>
              </a:ext>
            </a:extLst>
          </p:cNvPr>
          <p:cNvPicPr preferRelativeResize="0"/>
          <p:nvPr/>
        </p:nvPicPr>
        <p:blipFill rotWithShape="1">
          <a:blip r:embed="rId3">
            <a:alphaModFix/>
          </a:blip>
          <a:srcRect/>
          <a:stretch/>
        </p:blipFill>
        <p:spPr>
          <a:xfrm>
            <a:off x="10695277" y="5965104"/>
            <a:ext cx="1342801" cy="1334424"/>
          </a:xfrm>
          <a:prstGeom prst="rect">
            <a:avLst/>
          </a:prstGeom>
          <a:noFill/>
          <a:ln>
            <a:noFill/>
          </a:ln>
        </p:spPr>
      </p:pic>
      <p:pic>
        <p:nvPicPr>
          <p:cNvPr id="44" name="Picture 43" descr="Icon&#10;&#10;Description automatically generated">
            <a:extLst>
              <a:ext uri="{FF2B5EF4-FFF2-40B4-BE49-F238E27FC236}">
                <a16:creationId xmlns:a16="http://schemas.microsoft.com/office/drawing/2014/main" id="{7B0CA370-922A-486E-BE67-30F94501F86B}"/>
              </a:ext>
            </a:extLst>
          </p:cNvPr>
          <p:cNvPicPr>
            <a:picLocks noChangeAspect="1"/>
          </p:cNvPicPr>
          <p:nvPr/>
        </p:nvPicPr>
        <p:blipFill>
          <a:blip r:embed="rId4"/>
          <a:stretch>
            <a:fillRect/>
          </a:stretch>
        </p:blipFill>
        <p:spPr>
          <a:xfrm>
            <a:off x="5379631" y="413895"/>
            <a:ext cx="715295" cy="715295"/>
          </a:xfrm>
          <a:prstGeom prst="rect">
            <a:avLst/>
          </a:prstGeom>
        </p:spPr>
      </p:pic>
      <p:pic>
        <p:nvPicPr>
          <p:cNvPr id="3" name="Picture 2" descr="A picture containing wheel&#10;&#10;Description automatically generated">
            <a:extLst>
              <a:ext uri="{FF2B5EF4-FFF2-40B4-BE49-F238E27FC236}">
                <a16:creationId xmlns:a16="http://schemas.microsoft.com/office/drawing/2014/main" id="{933CC839-68D4-44B9-B1CB-CD7413C01326}"/>
              </a:ext>
            </a:extLst>
          </p:cNvPr>
          <p:cNvPicPr>
            <a:picLocks noChangeAspect="1"/>
          </p:cNvPicPr>
          <p:nvPr/>
        </p:nvPicPr>
        <p:blipFill>
          <a:blip r:embed="rId5"/>
          <a:stretch>
            <a:fillRect/>
          </a:stretch>
        </p:blipFill>
        <p:spPr>
          <a:xfrm>
            <a:off x="3820832" y="5110033"/>
            <a:ext cx="503283" cy="503283"/>
          </a:xfrm>
          <a:prstGeom prst="rect">
            <a:avLst/>
          </a:prstGeom>
        </p:spPr>
      </p:pic>
      <p:pic>
        <p:nvPicPr>
          <p:cNvPr id="5" name="Picture 4" descr="Icon&#10;&#10;Description automatically generated">
            <a:extLst>
              <a:ext uri="{FF2B5EF4-FFF2-40B4-BE49-F238E27FC236}">
                <a16:creationId xmlns:a16="http://schemas.microsoft.com/office/drawing/2014/main" id="{2F1B694B-B39F-44CA-BBE6-0C9D97E8998A}"/>
              </a:ext>
            </a:extLst>
          </p:cNvPr>
          <p:cNvPicPr>
            <a:picLocks noChangeAspect="1"/>
          </p:cNvPicPr>
          <p:nvPr/>
        </p:nvPicPr>
        <p:blipFill>
          <a:blip r:embed="rId6"/>
          <a:stretch>
            <a:fillRect/>
          </a:stretch>
        </p:blipFill>
        <p:spPr>
          <a:xfrm>
            <a:off x="1302359" y="2209390"/>
            <a:ext cx="375117" cy="375117"/>
          </a:xfrm>
          <a:prstGeom prst="rect">
            <a:avLst/>
          </a:prstGeom>
        </p:spPr>
      </p:pic>
      <p:pic>
        <p:nvPicPr>
          <p:cNvPr id="4" name="Picture 3" descr="Chart, scatter chart&#10;&#10;Description automatically generated">
            <a:extLst>
              <a:ext uri="{FF2B5EF4-FFF2-40B4-BE49-F238E27FC236}">
                <a16:creationId xmlns:a16="http://schemas.microsoft.com/office/drawing/2014/main" id="{1E766963-DBDC-4362-A71F-97DF8792D790}"/>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brightnessContrast bright="-20000"/>
                    </a14:imgEffect>
                  </a14:imgLayer>
                </a14:imgProps>
              </a:ext>
            </a:extLst>
          </a:blip>
          <a:stretch>
            <a:fillRect/>
          </a:stretch>
        </p:blipFill>
        <p:spPr>
          <a:xfrm>
            <a:off x="10623741" y="5110033"/>
            <a:ext cx="642443" cy="642443"/>
          </a:xfrm>
          <a:prstGeom prst="rect">
            <a:avLst/>
          </a:prstGeom>
        </p:spPr>
      </p:pic>
      <p:pic>
        <p:nvPicPr>
          <p:cNvPr id="7" name="Picture 6" descr="Graphical user interface, application, icon&#10;&#10;Description automatically generated">
            <a:extLst>
              <a:ext uri="{FF2B5EF4-FFF2-40B4-BE49-F238E27FC236}">
                <a16:creationId xmlns:a16="http://schemas.microsoft.com/office/drawing/2014/main" id="{E9EF1211-551F-40AA-B8A6-16CA60E077DA}"/>
              </a:ext>
            </a:extLst>
          </p:cNvPr>
          <p:cNvPicPr>
            <a:picLocks noChangeAspect="1"/>
          </p:cNvPicPr>
          <p:nvPr/>
        </p:nvPicPr>
        <p:blipFill>
          <a:blip r:embed="rId9"/>
          <a:stretch>
            <a:fillRect/>
          </a:stretch>
        </p:blipFill>
        <p:spPr>
          <a:xfrm>
            <a:off x="10701016" y="3140417"/>
            <a:ext cx="487892" cy="487892"/>
          </a:xfrm>
          <a:prstGeom prst="rect">
            <a:avLst/>
          </a:prstGeom>
        </p:spPr>
      </p:pic>
      <p:pic>
        <p:nvPicPr>
          <p:cNvPr id="46" name="Picture 6" descr="C:\Users\ujjwal\Downloads\UMBC\DATA 601\project\Final Presentation\fast-time.png">
            <a:extLst>
              <a:ext uri="{FF2B5EF4-FFF2-40B4-BE49-F238E27FC236}">
                <a16:creationId xmlns:a16="http://schemas.microsoft.com/office/drawing/2014/main" id="{3A1F3338-312D-453F-A9DE-F6360F81BCC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23741" y="534805"/>
            <a:ext cx="473472" cy="4734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con&#10;&#10;Description automatically generated">
            <a:extLst>
              <a:ext uri="{FF2B5EF4-FFF2-40B4-BE49-F238E27FC236}">
                <a16:creationId xmlns:a16="http://schemas.microsoft.com/office/drawing/2014/main" id="{1341D513-10C9-4FEA-BDC3-81D127EF13DF}"/>
              </a:ext>
            </a:extLst>
          </p:cNvPr>
          <p:cNvPicPr>
            <a:picLocks noChangeAspect="1"/>
          </p:cNvPicPr>
          <p:nvPr/>
        </p:nvPicPr>
        <p:blipFill>
          <a:blip r:embed="rId11"/>
          <a:stretch>
            <a:fillRect/>
          </a:stretch>
        </p:blipFill>
        <p:spPr>
          <a:xfrm>
            <a:off x="10695277" y="1698544"/>
            <a:ext cx="421851" cy="421851"/>
          </a:xfrm>
          <a:prstGeom prst="rect">
            <a:avLst/>
          </a:prstGeom>
        </p:spPr>
      </p:pic>
      <p:pic>
        <p:nvPicPr>
          <p:cNvPr id="11" name="Picture 10">
            <a:extLst>
              <a:ext uri="{FF2B5EF4-FFF2-40B4-BE49-F238E27FC236}">
                <a16:creationId xmlns:a16="http://schemas.microsoft.com/office/drawing/2014/main" id="{675A634B-2310-48EC-99E6-8B6B711CF40C}"/>
              </a:ext>
            </a:extLst>
          </p:cNvPr>
          <p:cNvPicPr>
            <a:picLocks noChangeAspect="1"/>
          </p:cNvPicPr>
          <p:nvPr/>
        </p:nvPicPr>
        <p:blipFill>
          <a:blip r:embed="rId12"/>
          <a:stretch>
            <a:fillRect/>
          </a:stretch>
        </p:blipFill>
        <p:spPr>
          <a:xfrm>
            <a:off x="11430000" y="619141"/>
            <a:ext cx="304800" cy="304800"/>
          </a:xfrm>
          <a:prstGeom prst="rect">
            <a:avLst/>
          </a:prstGeom>
        </p:spPr>
      </p:pic>
    </p:spTree>
    <p:extLst>
      <p:ext uri="{BB962C8B-B14F-4D97-AF65-F5344CB8AC3E}">
        <p14:creationId xmlns:p14="http://schemas.microsoft.com/office/powerpoint/2010/main" val="12437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74"/>
                                        </p:tgtEl>
                                        <p:attrNameLst>
                                          <p:attrName>style.visibility</p:attrName>
                                        </p:attrNameLst>
                                      </p:cBhvr>
                                      <p:to>
                                        <p:strVal val="visible"/>
                                      </p:to>
                                    </p:set>
                                    <p:animEffect transition="in" filter="fade">
                                      <p:cBhvr>
                                        <p:cTn id="7" dur="1000"/>
                                        <p:tgtEl>
                                          <p:spTgt spid="107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1000"/>
                                        <p:tgtEl>
                                          <p:spTgt spid="44"/>
                                        </p:tgtEl>
                                      </p:cBhvr>
                                    </p:animEffect>
                                  </p:childTnLst>
                                </p:cTn>
                              </p:par>
                              <p:par>
                                <p:cTn id="11" presetID="26" presetClass="emph" presetSubtype="0" fill="hold" nodeType="withEffect">
                                  <p:stCondLst>
                                    <p:cond delay="0"/>
                                  </p:stCondLst>
                                  <p:childTnLst>
                                    <p:animEffect transition="out" filter="fade">
                                      <p:cBhvr>
                                        <p:cTn id="12" dur="2000" tmFilter="0, 0; .2, .5; .8, .5; 1, 0"/>
                                        <p:tgtEl>
                                          <p:spTgt spid="44"/>
                                        </p:tgtEl>
                                      </p:cBhvr>
                                    </p:animEffect>
                                    <p:animScale>
                                      <p:cBhvr>
                                        <p:cTn id="13" dur="1000" autoRev="1" fill="hold"/>
                                        <p:tgtEl>
                                          <p:spTgt spid="44"/>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75"/>
                                        </p:tgtEl>
                                        <p:attrNameLst>
                                          <p:attrName>style.visibility</p:attrName>
                                        </p:attrNameLst>
                                      </p:cBhvr>
                                      <p:to>
                                        <p:strVal val="visible"/>
                                      </p:to>
                                    </p:set>
                                    <p:animEffect transition="in" filter="fade">
                                      <p:cBhvr>
                                        <p:cTn id="18" dur="500"/>
                                        <p:tgtEl>
                                          <p:spTgt spid="1075"/>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nodeType="withEffect">
                                  <p:stCondLst>
                                    <p:cond delay="0"/>
                                  </p:stCondLst>
                                  <p:childTnLst>
                                    <p:set>
                                      <p:cBhvr>
                                        <p:cTn id="23" dur="1" fill="hold">
                                          <p:stCondLst>
                                            <p:cond delay="0"/>
                                          </p:stCondLst>
                                        </p:cTn>
                                        <p:tgtEl>
                                          <p:spTgt spid="1060"/>
                                        </p:tgtEl>
                                        <p:attrNameLst>
                                          <p:attrName>style.visibility</p:attrName>
                                        </p:attrNameLst>
                                      </p:cBhvr>
                                      <p:to>
                                        <p:strVal val="visible"/>
                                      </p:to>
                                    </p:set>
                                    <p:animEffect transition="in" filter="fade">
                                      <p:cBhvr>
                                        <p:cTn id="24" dur="500"/>
                                        <p:tgtEl>
                                          <p:spTgt spid="1060"/>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26" presetClass="emph" presetSubtype="0" fill="hold" nodeType="withEffect">
                                  <p:stCondLst>
                                    <p:cond delay="0"/>
                                  </p:stCondLst>
                                  <p:childTnLst>
                                    <p:animEffect transition="out" filter="fade">
                                      <p:cBhvr>
                                        <p:cTn id="29" dur="2000" tmFilter="0, 0; .2, .5; .8, .5; 1, 0"/>
                                        <p:tgtEl>
                                          <p:spTgt spid="3"/>
                                        </p:tgtEl>
                                      </p:cBhvr>
                                    </p:animEffect>
                                    <p:animScale>
                                      <p:cBhvr>
                                        <p:cTn id="30" dur="1000" autoRev="1" fill="hold"/>
                                        <p:tgtEl>
                                          <p:spTgt spid="3"/>
                                        </p:tgtEl>
                                      </p:cBhvr>
                                      <p:by x="105000" y="105000"/>
                                    </p:animScale>
                                  </p:childTnLst>
                                </p:cTn>
                              </p:par>
                              <p:par>
                                <p:cTn id="31" presetID="26" presetClass="emph" presetSubtype="0" fill="hold" nodeType="withEffect">
                                  <p:stCondLst>
                                    <p:cond delay="0"/>
                                  </p:stCondLst>
                                  <p:childTnLst>
                                    <p:animEffect transition="out" filter="fade">
                                      <p:cBhvr>
                                        <p:cTn id="32" dur="2000" tmFilter="0, 0; .2, .5; .8, .5; 1, 0"/>
                                        <p:tgtEl>
                                          <p:spTgt spid="5"/>
                                        </p:tgtEl>
                                      </p:cBhvr>
                                    </p:animEffect>
                                    <p:animScale>
                                      <p:cBhvr>
                                        <p:cTn id="33" dur="1000" autoRev="1" fill="hold"/>
                                        <p:tgtEl>
                                          <p:spTgt spid="5"/>
                                        </p:tgtEl>
                                      </p:cBhvr>
                                      <p:by x="105000" y="105000"/>
                                    </p:animScale>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76"/>
                                        </p:tgtEl>
                                        <p:attrNameLst>
                                          <p:attrName>style.visibility</p:attrName>
                                        </p:attrNameLst>
                                      </p:cBhvr>
                                      <p:to>
                                        <p:strVal val="visible"/>
                                      </p:to>
                                    </p:set>
                                    <p:animEffect transition="in" filter="fade">
                                      <p:cBhvr>
                                        <p:cTn id="38" dur="500"/>
                                        <p:tgtEl>
                                          <p:spTgt spid="1076"/>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26" presetClass="emph" presetSubtype="0" fill="hold" nodeType="withEffect">
                                  <p:stCondLst>
                                    <p:cond delay="0"/>
                                  </p:stCondLst>
                                  <p:childTnLst>
                                    <p:animEffect transition="out" filter="fade">
                                      <p:cBhvr>
                                        <p:cTn id="43" dur="2000" tmFilter="0, 0; .2, .5; .8, .5; 1, 0"/>
                                        <p:tgtEl>
                                          <p:spTgt spid="4"/>
                                        </p:tgtEl>
                                      </p:cBhvr>
                                    </p:animEffect>
                                    <p:animScale>
                                      <p:cBhvr>
                                        <p:cTn id="44" dur="1000" autoRev="1" fill="hold"/>
                                        <p:tgtEl>
                                          <p:spTgt spid="4"/>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80"/>
                                        </p:tgtEl>
                                        <p:attrNameLst>
                                          <p:attrName>style.visibility</p:attrName>
                                        </p:attrNameLst>
                                      </p:cBhvr>
                                      <p:to>
                                        <p:strVal val="visible"/>
                                      </p:to>
                                    </p:set>
                                    <p:animEffect transition="in" filter="fade">
                                      <p:cBhvr>
                                        <p:cTn id="49" dur="500"/>
                                        <p:tgtEl>
                                          <p:spTgt spid="1080"/>
                                        </p:tgtEl>
                                      </p:cBhvr>
                                    </p:animEffect>
                                  </p:childTnLst>
                                </p:cTn>
                              </p:par>
                              <p:par>
                                <p:cTn id="50" presetID="10" presetClass="entr" presetSubtype="0"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26" presetClass="emph" presetSubtype="0" fill="hold" nodeType="withEffect">
                                  <p:stCondLst>
                                    <p:cond delay="0"/>
                                  </p:stCondLst>
                                  <p:childTnLst>
                                    <p:animEffect transition="out" filter="fade">
                                      <p:cBhvr>
                                        <p:cTn id="54" dur="2000" tmFilter="0, 0; .2, .5; .8, .5; 1, 0"/>
                                        <p:tgtEl>
                                          <p:spTgt spid="7"/>
                                        </p:tgtEl>
                                      </p:cBhvr>
                                    </p:animEffect>
                                    <p:animScale>
                                      <p:cBhvr>
                                        <p:cTn id="55" dur="1000" autoRev="1" fill="hold"/>
                                        <p:tgtEl>
                                          <p:spTgt spid="7"/>
                                        </p:tgtEl>
                                      </p:cBhvr>
                                      <p:by x="105000" y="105000"/>
                                    </p:animScale>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84"/>
                                        </p:tgtEl>
                                        <p:attrNameLst>
                                          <p:attrName>style.visibility</p:attrName>
                                        </p:attrNameLst>
                                      </p:cBhvr>
                                      <p:to>
                                        <p:strVal val="visible"/>
                                      </p:to>
                                    </p:set>
                                    <p:animEffect transition="in" filter="fade">
                                      <p:cBhvr>
                                        <p:cTn id="60" dur="500"/>
                                        <p:tgtEl>
                                          <p:spTgt spid="1084"/>
                                        </p:tgtEl>
                                      </p:cBhvr>
                                    </p:animEffect>
                                  </p:childTnLst>
                                </p:cTn>
                              </p:par>
                              <p:par>
                                <p:cTn id="61" presetID="10"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26" presetClass="emph" presetSubtype="0" fill="hold" nodeType="withEffect">
                                  <p:stCondLst>
                                    <p:cond delay="0"/>
                                  </p:stCondLst>
                                  <p:childTnLst>
                                    <p:animEffect transition="out" filter="fade">
                                      <p:cBhvr>
                                        <p:cTn id="65" dur="2000" tmFilter="0, 0; .2, .5; .8, .5; 1, 0"/>
                                        <p:tgtEl>
                                          <p:spTgt spid="46"/>
                                        </p:tgtEl>
                                      </p:cBhvr>
                                    </p:animEffect>
                                    <p:animScale>
                                      <p:cBhvr>
                                        <p:cTn id="66" dur="1000" autoRev="1" fill="hold"/>
                                        <p:tgtEl>
                                          <p:spTgt spid="46"/>
                                        </p:tgtEl>
                                      </p:cBhvr>
                                      <p:by x="105000" y="105000"/>
                                    </p:animScale>
                                  </p:childTnLst>
                                </p:cTn>
                              </p:par>
                              <p:par>
                                <p:cTn id="67" presetID="10" presetClass="entr" presetSubtype="0" fill="hold"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par>
                                <p:cTn id="70" presetID="26" presetClass="emph" presetSubtype="0" fill="hold" nodeType="withEffect">
                                  <p:stCondLst>
                                    <p:cond delay="0"/>
                                  </p:stCondLst>
                                  <p:childTnLst>
                                    <p:animEffect transition="out" filter="fade">
                                      <p:cBhvr>
                                        <p:cTn id="71" dur="2000" tmFilter="0, 0; .2, .5; .8, .5; 1, 0"/>
                                        <p:tgtEl>
                                          <p:spTgt spid="9"/>
                                        </p:tgtEl>
                                      </p:cBhvr>
                                    </p:animEffect>
                                    <p:animScale>
                                      <p:cBhvr>
                                        <p:cTn id="72" dur="1000" autoRev="1" fill="hold"/>
                                        <p:tgtEl>
                                          <p:spTgt spid="9"/>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26" presetClass="emph" presetSubtype="0" fill="hold" nodeType="withEffect">
                                  <p:stCondLst>
                                    <p:cond delay="0"/>
                                  </p:stCondLst>
                                  <p:childTnLst>
                                    <p:animEffect transition="out" filter="fade">
                                      <p:cBhvr>
                                        <p:cTn id="79" dur="2000" tmFilter="0, 0; .2, .5; .8, .5; 1, 0"/>
                                        <p:tgtEl>
                                          <p:spTgt spid="11"/>
                                        </p:tgtEl>
                                      </p:cBhvr>
                                    </p:animEffect>
                                    <p:animScale>
                                      <p:cBhvr>
                                        <p:cTn id="80" dur="100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4" grpId="0"/>
      <p:bldP spid="107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60EBE-8DB8-4015-873E-65B9E8F82652}"/>
              </a:ext>
            </a:extLst>
          </p:cNvPr>
          <p:cNvSpPr>
            <a:spLocks noGrp="1"/>
          </p:cNvSpPr>
          <p:nvPr>
            <p:ph type="title"/>
          </p:nvPr>
        </p:nvSpPr>
        <p:spPr>
          <a:xfrm>
            <a:off x="696187" y="421128"/>
            <a:ext cx="10134600" cy="785303"/>
          </a:xfrm>
        </p:spPr>
        <p:txBody>
          <a:bodyPr>
            <a:noAutofit/>
          </a:bodyPr>
          <a:lstStyle/>
          <a:p>
            <a:pPr>
              <a:spcBef>
                <a:spcPts val="0"/>
              </a:spcBef>
            </a:pPr>
            <a:r>
              <a:rPr lang="en-US" sz="5400" dirty="0">
                <a:effectLst>
                  <a:outerShdw blurRad="38100" dist="38100" dir="2700000" algn="tl">
                    <a:srgbClr val="000000">
                      <a:alpha val="43137"/>
                    </a:srgbClr>
                  </a:outerShdw>
                </a:effectLst>
              </a:rPr>
              <a:t>Dataset Overview</a:t>
            </a:r>
          </a:p>
        </p:txBody>
      </p:sp>
      <p:graphicFrame>
        <p:nvGraphicFramePr>
          <p:cNvPr id="4" name="Table 4">
            <a:extLst>
              <a:ext uri="{FF2B5EF4-FFF2-40B4-BE49-F238E27FC236}">
                <a16:creationId xmlns:a16="http://schemas.microsoft.com/office/drawing/2014/main" id="{2E7EB36F-2FA3-471A-B887-07D5DBE29FF8}"/>
              </a:ext>
            </a:extLst>
          </p:cNvPr>
          <p:cNvGraphicFramePr>
            <a:graphicFrameLocks noGrp="1"/>
          </p:cNvGraphicFramePr>
          <p:nvPr>
            <p:ph sz="quarter" idx="1"/>
            <p:extLst>
              <p:ext uri="{D42A27DB-BD31-4B8C-83A1-F6EECF244321}">
                <p14:modId xmlns:p14="http://schemas.microsoft.com/office/powerpoint/2010/main" val="1136011224"/>
              </p:ext>
            </p:extLst>
          </p:nvPr>
        </p:nvGraphicFramePr>
        <p:xfrm>
          <a:off x="1063869" y="1525604"/>
          <a:ext cx="10691446" cy="5205479"/>
        </p:xfrm>
        <a:graphic>
          <a:graphicData uri="http://schemas.openxmlformats.org/drawingml/2006/table">
            <a:tbl>
              <a:tblPr firstRow="1" bandRow="1">
                <a:tableStyleId>{5C22544A-7EE6-4342-B048-85BDC9FD1C3A}</a:tableStyleId>
              </a:tblPr>
              <a:tblGrid>
                <a:gridCol w="3238606">
                  <a:extLst>
                    <a:ext uri="{9D8B030D-6E8A-4147-A177-3AD203B41FA5}">
                      <a16:colId xmlns:a16="http://schemas.microsoft.com/office/drawing/2014/main" val="3890312463"/>
                    </a:ext>
                  </a:extLst>
                </a:gridCol>
                <a:gridCol w="7452840">
                  <a:extLst>
                    <a:ext uri="{9D8B030D-6E8A-4147-A177-3AD203B41FA5}">
                      <a16:colId xmlns:a16="http://schemas.microsoft.com/office/drawing/2014/main" val="1136930136"/>
                    </a:ext>
                  </a:extLst>
                </a:gridCol>
              </a:tblGrid>
              <a:tr h="1231553">
                <a:tc>
                  <a:txBody>
                    <a:bodyPr/>
                    <a:lstStyle/>
                    <a:p>
                      <a:pPr algn="l">
                        <a:lnSpc>
                          <a:spcPct val="150000"/>
                        </a:lnSpc>
                      </a:pPr>
                      <a:r>
                        <a:rPr lang="en-US" dirty="0">
                          <a:solidFill>
                            <a:schemeClr val="tx1"/>
                          </a:solidFill>
                          <a:latin typeface="Times New Roman" panose="02020603050405020304" pitchFamily="18" charset="0"/>
                          <a:cs typeface="Times New Roman" panose="02020603050405020304" pitchFamily="18" charset="0"/>
                        </a:rPr>
                        <a:t>SIZE : 3 GB (merged)</a:t>
                      </a:r>
                    </a:p>
                  </a:txBody>
                  <a:tcP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800" b="1" dirty="0">
                          <a:solidFill>
                            <a:schemeClr val="dk1"/>
                          </a:solidFill>
                          <a:latin typeface="Times New Roman" panose="02020603050405020304" pitchFamily="18" charset="0"/>
                          <a:ea typeface="Fira Sans Extra Condensed"/>
                          <a:cs typeface="Times New Roman" panose="02020603050405020304" pitchFamily="18" charset="0"/>
                          <a:sym typeface="Fira Sans Extra Condensed"/>
                        </a:rPr>
                        <a:t>Dataset Source: Kaggle</a:t>
                      </a:r>
                    </a:p>
                    <a:p>
                      <a:pPr algn="ctr"/>
                      <a:r>
                        <a:rPr lang="en-US" sz="1800" b="1" i="0" u="sng" kern="1200" dirty="0">
                          <a:solidFill>
                            <a:schemeClr val="tx1"/>
                          </a:solidFill>
                          <a:effectLst/>
                          <a:latin typeface="Times New Roman" panose="02020603050405020304" pitchFamily="18" charset="0"/>
                          <a:ea typeface="+mn-ea"/>
                          <a:cs typeface="Times New Roman" panose="02020603050405020304" pitchFamily="18" charset="0"/>
                        </a:rPr>
                        <a:t>‘</a:t>
                      </a:r>
                      <a:r>
                        <a:rPr lang="en-US" sz="1800" b="1" i="1" u="sng" kern="1200" dirty="0">
                          <a:solidFill>
                            <a:schemeClr val="tx1"/>
                          </a:solidFill>
                          <a:effectLst/>
                          <a:latin typeface="Times New Roman" panose="02020603050405020304" pitchFamily="18" charset="0"/>
                          <a:ea typeface="+mn-ea"/>
                          <a:cs typeface="Times New Roman" panose="02020603050405020304" pitchFamily="18" charset="0"/>
                        </a:rPr>
                        <a:t>Instacart’ Dataset</a:t>
                      </a:r>
                    </a:p>
                    <a:p>
                      <a:pPr algn="ctr"/>
                      <a:r>
                        <a:rPr lang="en" dirty="0">
                          <a:latin typeface="Times New Roman" panose="02020603050405020304" pitchFamily="18" charset="0"/>
                          <a:cs typeface="Times New Roman" panose="02020603050405020304" pitchFamily="18" charset="0"/>
                        </a:rPr>
                        <a:t>  </a:t>
                      </a:r>
                      <a:r>
                        <a:rPr lang="en" sz="1600" i="1" dirty="0">
                          <a:solidFill>
                            <a:schemeClr val="tx1"/>
                          </a:solidFill>
                          <a:latin typeface="Times New Roman" panose="02020603050405020304" pitchFamily="18" charset="0"/>
                          <a:cs typeface="Times New Roman" panose="02020603050405020304" pitchFamily="18" charset="0"/>
                        </a:rPr>
                        <a:t>3 million+ grocery orders of more than 200,000 Instacart users and the week and hour of day the order was placed</a:t>
                      </a:r>
                      <a:endParaRPr lang="en-US" b="1" i="1" u="sng" dirty="0">
                        <a:solidFill>
                          <a:schemeClr val="tx1"/>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extLst>
                  <a:ext uri="{0D108BD9-81ED-4DB2-BD59-A6C34878D82A}">
                    <a16:rowId xmlns:a16="http://schemas.microsoft.com/office/drawing/2014/main" val="3495607582"/>
                  </a:ext>
                </a:extLst>
              </a:tr>
              <a:tr h="69472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i="0" u="none" strike="noStrike" kern="1200" cap="none" dirty="0">
                          <a:solidFill>
                            <a:schemeClr val="dk1"/>
                          </a:solidFill>
                          <a:latin typeface="Times New Roman" panose="02020603050405020304" pitchFamily="18" charset="0"/>
                          <a:ea typeface="+mn-ea"/>
                          <a:cs typeface="Times New Roman" panose="02020603050405020304" pitchFamily="18" charset="0"/>
                          <a:sym typeface="Arial"/>
                        </a:rPr>
                        <a:t>Orders.csv</a:t>
                      </a:r>
                    </a:p>
                    <a:p>
                      <a:pPr marL="0" marR="0" lvl="0" indent="0" algn="l" defTabSz="914400" rtl="0" eaLnBrk="1" latinLnBrk="0" hangingPunct="1">
                        <a:lnSpc>
                          <a:spcPct val="100000"/>
                        </a:lnSpc>
                        <a:spcBef>
                          <a:spcPts val="0"/>
                        </a:spcBef>
                        <a:spcAft>
                          <a:spcPts val="0"/>
                        </a:spcAft>
                        <a:buClr>
                          <a:srgbClr val="000000"/>
                        </a:buClr>
                        <a:buFont typeface="Arial"/>
                        <a:buNone/>
                      </a:pPr>
                      <a:endParaRPr lang="en-US" sz="1400" b="0" i="0" u="none" strike="noStrike" kern="1200" cap="none" dirty="0">
                        <a:solidFill>
                          <a:schemeClr val="dk1"/>
                        </a:solidFill>
                        <a:latin typeface="Times New Roman" panose="02020603050405020304" pitchFamily="18" charset="0"/>
                        <a:ea typeface="Roboto"/>
                        <a:cs typeface="Times New Roman" panose="02020603050405020304" pitchFamily="18" charset="0"/>
                      </a:endParaRPr>
                    </a:p>
                  </a:txBody>
                  <a:tcPr>
                    <a:solidFill>
                      <a:schemeClr val="accent2">
                        <a:lumMod val="20000"/>
                        <a:lumOff val="80000"/>
                      </a:schemeClr>
                    </a:solidFill>
                  </a:tcPr>
                </a:tc>
                <a:tc>
                  <a:txBody>
                    <a:bodyPr/>
                    <a:lstStyle/>
                    <a:p>
                      <a:pPr marL="0" marR="0" lvl="0" indent="0" algn="l" defTabSz="914400" rtl="0" eaLnBrk="1" latinLnBrk="0" hangingPunct="1">
                        <a:lnSpc>
                          <a:spcPct val="100000"/>
                        </a:lnSpc>
                        <a:spcBef>
                          <a:spcPts val="0"/>
                        </a:spcBef>
                        <a:spcAft>
                          <a:spcPts val="0"/>
                        </a:spcAft>
                        <a:buClr>
                          <a:srgbClr val="000000"/>
                        </a:buClr>
                        <a:buFont typeface="Arial"/>
                        <a:buNone/>
                      </a:pP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order_id</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 order identifier,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user_id</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 customer identifier,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eval_set</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order_number</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 the order number for the user ,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order_dow</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 the day of the week the order was placed on,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order_hour_of_day</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 the hour of the day the order was placed on,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days_since_prior: </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days since the last order.</a:t>
                      </a:r>
                    </a:p>
                  </a:txBody>
                  <a:tcPr>
                    <a:solidFill>
                      <a:schemeClr val="tx2">
                        <a:lumMod val="40000"/>
                        <a:lumOff val="60000"/>
                      </a:schemeClr>
                    </a:solidFill>
                  </a:tcPr>
                </a:tc>
                <a:extLst>
                  <a:ext uri="{0D108BD9-81ED-4DB2-BD59-A6C34878D82A}">
                    <a16:rowId xmlns:a16="http://schemas.microsoft.com/office/drawing/2014/main" val="3269193069"/>
                  </a:ext>
                </a:extLst>
              </a:tr>
              <a:tr h="69472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i="0" u="none" strike="noStrike" kern="1200" cap="none" dirty="0">
                          <a:solidFill>
                            <a:schemeClr val="dk1"/>
                          </a:solidFill>
                          <a:latin typeface="Times New Roman" panose="02020603050405020304" pitchFamily="18" charset="0"/>
                          <a:ea typeface="+mn-ea"/>
                          <a:cs typeface="Times New Roman" panose="02020603050405020304" pitchFamily="18" charset="0"/>
                        </a:rPr>
                        <a:t>Products.csv</a:t>
                      </a:r>
                    </a:p>
                    <a:p>
                      <a:pPr algn="l"/>
                      <a:endParaRPr 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marL="0" marR="0" lvl="0" indent="0" algn="l" rtl="0">
                        <a:lnSpc>
                          <a:spcPct val="100000"/>
                        </a:lnSpc>
                        <a:spcBef>
                          <a:spcPts val="0"/>
                        </a:spcBef>
                        <a:spcAft>
                          <a:spcPts val="0"/>
                        </a:spcAft>
                        <a:buClr>
                          <a:srgbClr val="000000"/>
                        </a:buClr>
                        <a:buFont typeface="Arial"/>
                        <a:buNone/>
                      </a:pPr>
                      <a:r>
                        <a:rPr lang="en-US" sz="1600" b="1" i="0" u="none" strike="noStrike" cap="none" dirty="0">
                          <a:solidFill>
                            <a:schemeClr val="dk1"/>
                          </a:solidFill>
                          <a:latin typeface="Times New Roman" panose="02020603050405020304" pitchFamily="18" charset="0"/>
                          <a:ea typeface="Roboto"/>
                          <a:cs typeface="Times New Roman" panose="02020603050405020304" pitchFamily="18" charset="0"/>
                          <a:sym typeface="Arial"/>
                        </a:rPr>
                        <a:t>product_id</a:t>
                      </a:r>
                      <a:r>
                        <a:rPr lang="en-US" sz="1600" b="0" i="0" u="none" strike="noStrike" cap="none" dirty="0">
                          <a:solidFill>
                            <a:schemeClr val="dk1"/>
                          </a:solidFill>
                          <a:latin typeface="Times New Roman" panose="02020603050405020304" pitchFamily="18" charset="0"/>
                          <a:ea typeface="Roboto"/>
                          <a:cs typeface="Times New Roman" panose="02020603050405020304" pitchFamily="18" charset="0"/>
                          <a:sym typeface="Arial"/>
                        </a:rPr>
                        <a:t>: product identifier, </a:t>
                      </a:r>
                      <a:r>
                        <a:rPr lang="en-US" sz="1600" b="1" i="0" u="none" strike="noStrike" cap="none" dirty="0">
                          <a:solidFill>
                            <a:schemeClr val="dk1"/>
                          </a:solidFill>
                          <a:latin typeface="Times New Roman" panose="02020603050405020304" pitchFamily="18" charset="0"/>
                          <a:ea typeface="Roboto"/>
                          <a:cs typeface="Times New Roman" panose="02020603050405020304" pitchFamily="18" charset="0"/>
                          <a:sym typeface="Arial"/>
                        </a:rPr>
                        <a:t>product_name</a:t>
                      </a:r>
                      <a:r>
                        <a:rPr lang="en-US" sz="1600" b="0" i="0" u="none" strike="noStrike" cap="none" dirty="0">
                          <a:solidFill>
                            <a:schemeClr val="dk1"/>
                          </a:solidFill>
                          <a:latin typeface="Times New Roman" panose="02020603050405020304" pitchFamily="18" charset="0"/>
                          <a:ea typeface="Roboto"/>
                          <a:cs typeface="Times New Roman" panose="02020603050405020304" pitchFamily="18" charset="0"/>
                          <a:sym typeface="Arial"/>
                        </a:rPr>
                        <a:t>: name of the product, </a:t>
                      </a:r>
                      <a:r>
                        <a:rPr lang="en-US" sz="1600" b="1" i="0" u="none" strike="noStrike" cap="none" dirty="0">
                          <a:solidFill>
                            <a:schemeClr val="dk1"/>
                          </a:solidFill>
                          <a:latin typeface="Times New Roman" panose="02020603050405020304" pitchFamily="18" charset="0"/>
                          <a:ea typeface="Roboto"/>
                          <a:cs typeface="Times New Roman" panose="02020603050405020304" pitchFamily="18" charset="0"/>
                          <a:sym typeface="Arial"/>
                        </a:rPr>
                        <a:t>aisle_id</a:t>
                      </a:r>
                      <a:r>
                        <a:rPr lang="en-US" sz="1600" b="0" i="0" u="none" strike="noStrike" cap="none" dirty="0">
                          <a:solidFill>
                            <a:schemeClr val="dk1"/>
                          </a:solidFill>
                          <a:latin typeface="Times New Roman" panose="02020603050405020304" pitchFamily="18" charset="0"/>
                          <a:ea typeface="Roboto"/>
                          <a:cs typeface="Times New Roman" panose="02020603050405020304" pitchFamily="18" charset="0"/>
                          <a:sym typeface="Arial"/>
                        </a:rPr>
                        <a:t>: foreign key, </a:t>
                      </a:r>
                      <a:r>
                        <a:rPr lang="en-US" sz="1600" b="1" i="0" u="none" strike="noStrike" cap="none" dirty="0">
                          <a:solidFill>
                            <a:schemeClr val="dk1"/>
                          </a:solidFill>
                          <a:latin typeface="Times New Roman" panose="02020603050405020304" pitchFamily="18" charset="0"/>
                          <a:ea typeface="Roboto"/>
                          <a:cs typeface="Times New Roman" panose="02020603050405020304" pitchFamily="18" charset="0"/>
                          <a:sym typeface="Arial"/>
                        </a:rPr>
                        <a:t>department_id</a:t>
                      </a:r>
                      <a:r>
                        <a:rPr lang="en-US" sz="1600" b="0" i="0" u="none" strike="noStrike" cap="none" dirty="0">
                          <a:solidFill>
                            <a:schemeClr val="dk1"/>
                          </a:solidFill>
                          <a:latin typeface="Times New Roman" panose="02020603050405020304" pitchFamily="18" charset="0"/>
                          <a:ea typeface="Roboto"/>
                          <a:cs typeface="Times New Roman" panose="02020603050405020304" pitchFamily="18" charset="0"/>
                          <a:sym typeface="Arial"/>
                        </a:rPr>
                        <a:t>: foreign key</a:t>
                      </a:r>
                    </a:p>
                  </a:txBody>
                  <a:tcPr>
                    <a:solidFill>
                      <a:schemeClr val="tx2">
                        <a:lumMod val="40000"/>
                        <a:lumOff val="60000"/>
                      </a:schemeClr>
                    </a:solidFill>
                  </a:tcPr>
                </a:tc>
                <a:extLst>
                  <a:ext uri="{0D108BD9-81ED-4DB2-BD59-A6C34878D82A}">
                    <a16:rowId xmlns:a16="http://schemas.microsoft.com/office/drawing/2014/main" val="3056835941"/>
                  </a:ext>
                </a:extLst>
              </a:tr>
              <a:tr h="69472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i="0" u="none" strike="noStrike" kern="1200" cap="none" dirty="0">
                          <a:solidFill>
                            <a:schemeClr val="dk1"/>
                          </a:solidFill>
                          <a:latin typeface="Times New Roman" panose="02020603050405020304" pitchFamily="18" charset="0"/>
                          <a:ea typeface="+mn-ea"/>
                          <a:cs typeface="Times New Roman" panose="02020603050405020304" pitchFamily="18" charset="0"/>
                        </a:rPr>
                        <a:t>Aisles.csv</a:t>
                      </a:r>
                    </a:p>
                    <a:p>
                      <a:pPr algn="l"/>
                      <a:endParaRPr 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marL="0" marR="0" lvl="0" indent="0" algn="l" defTabSz="914400" rtl="0" eaLnBrk="1" latinLnBrk="0" hangingPunct="1">
                        <a:lnSpc>
                          <a:spcPct val="100000"/>
                        </a:lnSpc>
                        <a:spcBef>
                          <a:spcPts val="0"/>
                        </a:spcBef>
                        <a:spcAft>
                          <a:spcPts val="0"/>
                        </a:spcAft>
                        <a:buClr>
                          <a:srgbClr val="000000"/>
                        </a:buClr>
                        <a:buFont typeface="Arial"/>
                        <a:buNone/>
                      </a:pP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aisle_id: </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aisle identifier,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aisle: </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the name of the aisle.</a:t>
                      </a:r>
                    </a:p>
                  </a:txBody>
                  <a:tcPr>
                    <a:solidFill>
                      <a:schemeClr val="tx2">
                        <a:lumMod val="40000"/>
                        <a:lumOff val="60000"/>
                      </a:schemeClr>
                    </a:solidFill>
                  </a:tcPr>
                </a:tc>
                <a:extLst>
                  <a:ext uri="{0D108BD9-81ED-4DB2-BD59-A6C34878D82A}">
                    <a16:rowId xmlns:a16="http://schemas.microsoft.com/office/drawing/2014/main" val="1322716774"/>
                  </a:ext>
                </a:extLst>
              </a:tr>
              <a:tr h="69472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i="0" u="none" strike="noStrike" kern="1200" cap="none" dirty="0">
                          <a:solidFill>
                            <a:schemeClr val="dk1"/>
                          </a:solidFill>
                          <a:latin typeface="Times New Roman" panose="02020603050405020304" pitchFamily="18" charset="0"/>
                          <a:ea typeface="+mn-ea"/>
                          <a:cs typeface="Times New Roman" panose="02020603050405020304" pitchFamily="18" charset="0"/>
                        </a:rPr>
                        <a:t>Departments.csv</a:t>
                      </a:r>
                    </a:p>
                    <a:p>
                      <a:pPr algn="l"/>
                      <a:endParaRPr 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marL="0" marR="0" lvl="0" indent="0" algn="l" defTabSz="914400" rtl="0" eaLnBrk="1" latinLnBrk="0" hangingPunct="1">
                        <a:lnSpc>
                          <a:spcPct val="100000"/>
                        </a:lnSpc>
                        <a:spcBef>
                          <a:spcPts val="0"/>
                        </a:spcBef>
                        <a:spcAft>
                          <a:spcPts val="0"/>
                        </a:spcAft>
                        <a:buClr>
                          <a:srgbClr val="000000"/>
                        </a:buClr>
                        <a:buFont typeface="Arial"/>
                        <a:buNone/>
                      </a:pP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department_id</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 department identifier,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department</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 the name of the department</a:t>
                      </a:r>
                    </a:p>
                  </a:txBody>
                  <a:tcPr>
                    <a:solidFill>
                      <a:schemeClr val="tx2">
                        <a:lumMod val="40000"/>
                        <a:lumOff val="60000"/>
                      </a:schemeClr>
                    </a:solidFill>
                  </a:tcPr>
                </a:tc>
                <a:extLst>
                  <a:ext uri="{0D108BD9-81ED-4DB2-BD59-A6C34878D82A}">
                    <a16:rowId xmlns:a16="http://schemas.microsoft.com/office/drawing/2014/main" val="2042329845"/>
                  </a:ext>
                </a:extLst>
              </a:tr>
              <a:tr h="69472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i="0" u="none" strike="noStrike" kern="1200" cap="none" dirty="0">
                          <a:solidFill>
                            <a:schemeClr val="dk1"/>
                          </a:solidFill>
                          <a:latin typeface="Times New Roman" panose="02020603050405020304" pitchFamily="18" charset="0"/>
                          <a:ea typeface="+mn-ea"/>
                          <a:cs typeface="Times New Roman" panose="02020603050405020304" pitchFamily="18" charset="0"/>
                        </a:rPr>
                        <a:t>order_products_prior .csv</a:t>
                      </a:r>
                    </a:p>
                    <a:p>
                      <a:pPr algn="l"/>
                      <a:endParaRPr lang="en-US" sz="1400" b="0" i="0" u="none" strike="noStrike" kern="1200" cap="none" dirty="0">
                        <a:solidFill>
                          <a:schemeClr val="dk1"/>
                        </a:solidFill>
                        <a:latin typeface="Times New Roman" panose="02020603050405020304" pitchFamily="18" charset="0"/>
                        <a:ea typeface="Roboto"/>
                        <a:cs typeface="Times New Roman" panose="02020603050405020304" pitchFamily="18" charset="0"/>
                      </a:endParaRPr>
                    </a:p>
                  </a:txBody>
                  <a:tcPr>
                    <a:solidFill>
                      <a:schemeClr val="accent2">
                        <a:lumMod val="20000"/>
                        <a:lumOff val="80000"/>
                      </a:schemeClr>
                    </a:solidFill>
                  </a:tcPr>
                </a:tc>
                <a:tc>
                  <a:txBody>
                    <a:bodyPr/>
                    <a:lstStyle/>
                    <a:p>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order_id</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 foreign key,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product_id: </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foreign key,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add_to_cart_order: </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order in which each product was added to cart,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reordered: </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1 if this product has been ordered by this user in the past, 0 otherwise, “</a:t>
                      </a:r>
                      <a:r>
                        <a:rPr lang="en-US" sz="1600" b="1" i="0" u="none" strike="noStrike" kern="1200" cap="none" dirty="0">
                          <a:solidFill>
                            <a:schemeClr val="dk1"/>
                          </a:solidFill>
                          <a:latin typeface="Times New Roman" panose="02020603050405020304" pitchFamily="18" charset="0"/>
                          <a:ea typeface="Roboto"/>
                          <a:cs typeface="Times New Roman" panose="02020603050405020304" pitchFamily="18" charset="0"/>
                        </a:rPr>
                        <a:t>prior”: </a:t>
                      </a:r>
                      <a:r>
                        <a:rPr lang="en-US" sz="1600" b="0" i="0" u="none" strike="noStrike" kern="1200" cap="none" dirty="0">
                          <a:solidFill>
                            <a:schemeClr val="dk1"/>
                          </a:solidFill>
                          <a:latin typeface="Times New Roman" panose="02020603050405020304" pitchFamily="18" charset="0"/>
                          <a:ea typeface="Roboto"/>
                          <a:cs typeface="Times New Roman" panose="02020603050405020304" pitchFamily="18" charset="0"/>
                        </a:rPr>
                        <a:t>orders prior to that users most recent order.</a:t>
                      </a:r>
                    </a:p>
                  </a:txBody>
                  <a:tcPr>
                    <a:solidFill>
                      <a:schemeClr val="tx2">
                        <a:lumMod val="40000"/>
                        <a:lumOff val="60000"/>
                      </a:schemeClr>
                    </a:solidFill>
                  </a:tcPr>
                </a:tc>
                <a:extLst>
                  <a:ext uri="{0D108BD9-81ED-4DB2-BD59-A6C34878D82A}">
                    <a16:rowId xmlns:a16="http://schemas.microsoft.com/office/drawing/2014/main" val="892064318"/>
                  </a:ext>
                </a:extLst>
              </a:tr>
            </a:tbl>
          </a:graphicData>
        </a:graphic>
      </p:graphicFrame>
      <p:pic>
        <p:nvPicPr>
          <p:cNvPr id="5" name="Picture 4" descr="A picture containing icon&#10;&#10;Description automatically generated">
            <a:extLst>
              <a:ext uri="{FF2B5EF4-FFF2-40B4-BE49-F238E27FC236}">
                <a16:creationId xmlns:a16="http://schemas.microsoft.com/office/drawing/2014/main" id="{32CED4E9-6E52-432C-A38A-D1BE18C25571}"/>
              </a:ext>
            </a:extLst>
          </p:cNvPr>
          <p:cNvPicPr>
            <a:picLocks noChangeAspect="1"/>
          </p:cNvPicPr>
          <p:nvPr/>
        </p:nvPicPr>
        <p:blipFill>
          <a:blip r:embed="rId2"/>
          <a:stretch>
            <a:fillRect/>
          </a:stretch>
        </p:blipFill>
        <p:spPr>
          <a:xfrm>
            <a:off x="5763487" y="468530"/>
            <a:ext cx="700194" cy="700194"/>
          </a:xfrm>
          <a:prstGeom prst="rect">
            <a:avLst/>
          </a:prstGeom>
        </p:spPr>
      </p:pic>
    </p:spTree>
    <p:extLst>
      <p:ext uri="{BB962C8B-B14F-4D97-AF65-F5344CB8AC3E}">
        <p14:creationId xmlns:p14="http://schemas.microsoft.com/office/powerpoint/2010/main" val="63003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26" presetClass="emph" presetSubtype="0" fill="hold" nodeType="withEffect">
                                  <p:stCondLst>
                                    <p:cond delay="0"/>
                                  </p:stCondLst>
                                  <p:childTnLst>
                                    <p:animEffect transition="out" filter="fade">
                                      <p:cBhvr>
                                        <p:cTn id="9" dur="2000" tmFilter="0, 0; .2, .5; .8, .5; 1, 0"/>
                                        <p:tgtEl>
                                          <p:spTgt spid="5"/>
                                        </p:tgtEl>
                                      </p:cBhvr>
                                    </p:animEffect>
                                    <p:animScale>
                                      <p:cBhvr>
                                        <p:cTn id="10"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260485"/>
            <a:ext cx="10871200" cy="990600"/>
          </a:xfrm>
        </p:spPr>
        <p:txBody>
          <a:bodyPr>
            <a:normAutofit/>
          </a:bodyPr>
          <a:lstStyle/>
          <a:p>
            <a:r>
              <a:rPr lang="en-US" sz="5400" dirty="0">
                <a:effectLst>
                  <a:outerShdw blurRad="38100" dist="38100" dir="2700000" algn="tl">
                    <a:srgbClr val="000000">
                      <a:alpha val="43137"/>
                    </a:srgbClr>
                  </a:outerShdw>
                </a:effectLst>
              </a:rPr>
              <a:t>Project Updates</a:t>
            </a:r>
          </a:p>
        </p:txBody>
      </p:sp>
      <p:graphicFrame>
        <p:nvGraphicFramePr>
          <p:cNvPr id="4" name="Diagram 3"/>
          <p:cNvGraphicFramePr/>
          <p:nvPr>
            <p:extLst>
              <p:ext uri="{D42A27DB-BD31-4B8C-83A1-F6EECF244321}">
                <p14:modId xmlns:p14="http://schemas.microsoft.com/office/powerpoint/2010/main" val="1411536838"/>
              </p:ext>
            </p:extLst>
          </p:nvPr>
        </p:nvGraphicFramePr>
        <p:xfrm>
          <a:off x="-114301" y="1464567"/>
          <a:ext cx="6822832" cy="4874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Google Shape;72;p15"/>
          <p:cNvSpPr txBox="1">
            <a:spLocks/>
          </p:cNvSpPr>
          <p:nvPr/>
        </p:nvSpPr>
        <p:spPr>
          <a:xfrm>
            <a:off x="5983055" y="1919331"/>
            <a:ext cx="5307176" cy="4176115"/>
          </a:xfrm>
          <a:prstGeom prst="rect">
            <a:avLst/>
          </a:prstGeom>
        </p:spPr>
        <p:txBody>
          <a:bodyPr spcFirstLastPara="1" wrap="square" lIns="121900" tIns="121900" rIns="121900" bIns="121900" anchor="t" anchorCtr="0">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426709" indent="-426709" defTabSz="1219170">
              <a:spcBef>
                <a:spcPts val="933"/>
              </a:spcBef>
              <a:buClr>
                <a:srgbClr val="F96A1B"/>
              </a:buClr>
              <a:buFont typeface="Wingdings" pitchFamily="2" charset="2"/>
              <a:buChar char="§"/>
            </a:pPr>
            <a:r>
              <a:rPr lang="en-US" sz="2000" dirty="0">
                <a:solidFill>
                  <a:srgbClr val="000000"/>
                </a:solidFill>
                <a:latin typeface="Times New Roman" panose="02020603050405020304" pitchFamily="18" charset="0"/>
                <a:cs typeface="Times New Roman" panose="02020603050405020304" pitchFamily="18" charset="0"/>
                <a:sym typeface="Arial"/>
              </a:rPr>
              <a:t>Kafka component was removed due to integration issues caused by the large dataset.</a:t>
            </a:r>
          </a:p>
          <a:p>
            <a:pPr marL="0" indent="0" defTabSz="1219170">
              <a:spcBef>
                <a:spcPts val="933"/>
              </a:spcBef>
              <a:buClr>
                <a:srgbClr val="F96A1B"/>
              </a:buClr>
              <a:buNone/>
            </a:pPr>
            <a:endParaRPr lang="en-US" sz="2000" dirty="0">
              <a:solidFill>
                <a:srgbClr val="000000"/>
              </a:solidFill>
              <a:latin typeface="Times New Roman" panose="02020603050405020304" pitchFamily="18" charset="0"/>
              <a:cs typeface="Times New Roman" panose="02020603050405020304" pitchFamily="18" charset="0"/>
              <a:sym typeface="Arial"/>
            </a:endParaRPr>
          </a:p>
          <a:p>
            <a:pPr marL="426709" indent="-426709" defTabSz="1219170">
              <a:spcBef>
                <a:spcPts val="933"/>
              </a:spcBef>
              <a:buClr>
                <a:srgbClr val="F96A1B"/>
              </a:buClr>
              <a:buFont typeface="Wingdings" pitchFamily="2" charset="2"/>
              <a:buChar char="§"/>
            </a:pPr>
            <a:r>
              <a:rPr lang="en-US" sz="2000" dirty="0">
                <a:solidFill>
                  <a:srgbClr val="000000"/>
                </a:solidFill>
                <a:latin typeface="Times New Roman" panose="02020603050405020304" pitchFamily="18" charset="0"/>
                <a:cs typeface="Times New Roman" panose="02020603050405020304" pitchFamily="18" charset="0"/>
                <a:sym typeface="Arial"/>
              </a:rPr>
              <a:t>MongoDB was replaced with SQL , as the data was structured.</a:t>
            </a:r>
          </a:p>
          <a:p>
            <a:pPr marL="0" indent="0" defTabSz="1219170">
              <a:spcBef>
                <a:spcPts val="933"/>
              </a:spcBef>
              <a:buClr>
                <a:srgbClr val="F96A1B"/>
              </a:buClr>
              <a:buNone/>
            </a:pPr>
            <a:endParaRPr lang="en-US" sz="2000" dirty="0">
              <a:solidFill>
                <a:srgbClr val="000000"/>
              </a:solidFill>
              <a:latin typeface="Times New Roman" panose="02020603050405020304" pitchFamily="18" charset="0"/>
              <a:cs typeface="Times New Roman" panose="02020603050405020304" pitchFamily="18" charset="0"/>
              <a:sym typeface="Arial"/>
            </a:endParaRPr>
          </a:p>
          <a:p>
            <a:pPr marL="426709" indent="-426709" defTabSz="1219170">
              <a:spcBef>
                <a:spcPts val="933"/>
              </a:spcBef>
              <a:buClr>
                <a:srgbClr val="F96A1B"/>
              </a:buClr>
              <a:buFont typeface="Wingdings" pitchFamily="2" charset="2"/>
              <a:buChar char="§"/>
            </a:pPr>
            <a:r>
              <a:rPr lang="en-US" sz="2000" dirty="0">
                <a:solidFill>
                  <a:srgbClr val="000000"/>
                </a:solidFill>
                <a:latin typeface="Times New Roman" panose="02020603050405020304" pitchFamily="18" charset="0"/>
                <a:cs typeface="Times New Roman" panose="02020603050405020304" pitchFamily="18" charset="0"/>
                <a:sym typeface="Arial"/>
              </a:rPr>
              <a:t>Integrated Data Bricks is a cloud-based tool for data engineering.</a:t>
            </a:r>
          </a:p>
        </p:txBody>
      </p:sp>
      <p:pic>
        <p:nvPicPr>
          <p:cNvPr id="5" name="Google Shape;96;p1" descr="A picture containing text&#10;&#10;Description automatically generated">
            <a:extLst>
              <a:ext uri="{FF2B5EF4-FFF2-40B4-BE49-F238E27FC236}">
                <a16:creationId xmlns:a16="http://schemas.microsoft.com/office/drawing/2014/main" id="{2C668C56-E2CE-4A86-A883-9899F4D51949}"/>
              </a:ext>
            </a:extLst>
          </p:cNvPr>
          <p:cNvPicPr preferRelativeResize="0"/>
          <p:nvPr/>
        </p:nvPicPr>
        <p:blipFill rotWithShape="1">
          <a:blip r:embed="rId7">
            <a:alphaModFix/>
          </a:blip>
          <a:srcRect/>
          <a:stretch/>
        </p:blipFill>
        <p:spPr>
          <a:xfrm>
            <a:off x="10695277" y="5965104"/>
            <a:ext cx="1342801" cy="1334424"/>
          </a:xfrm>
          <a:prstGeom prst="rect">
            <a:avLst/>
          </a:prstGeom>
          <a:noFill/>
          <a:ln>
            <a:noFill/>
          </a:ln>
        </p:spPr>
      </p:pic>
    </p:spTree>
    <p:extLst>
      <p:ext uri="{BB962C8B-B14F-4D97-AF65-F5344CB8AC3E}">
        <p14:creationId xmlns:p14="http://schemas.microsoft.com/office/powerpoint/2010/main" val="653995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609031" y="434602"/>
            <a:ext cx="11360800" cy="763600"/>
          </a:xfrm>
          <a:prstGeom prst="rect">
            <a:avLst/>
          </a:prstGeom>
        </p:spPr>
        <p:txBody>
          <a:bodyPr vert="horz" anchor="ctr">
            <a:normAutofit fontScale="90000"/>
          </a:bodyPr>
          <a:lstStyle/>
          <a:p>
            <a:pPr>
              <a:spcBef>
                <a:spcPct val="0"/>
              </a:spcBef>
            </a:pPr>
            <a:r>
              <a:rPr lang="en-US" sz="5400" dirty="0">
                <a:effectLst>
                  <a:outerShdw blurRad="38100" dist="38100" dir="2700000" algn="tl">
                    <a:srgbClr val="000000">
                      <a:alpha val="43137"/>
                    </a:srgbClr>
                  </a:outerShdw>
                </a:effectLst>
              </a:rPr>
              <a:t>System Architecture</a:t>
            </a:r>
          </a:p>
        </p:txBody>
      </p:sp>
      <p:pic>
        <p:nvPicPr>
          <p:cNvPr id="3" name="Picture 2" descr="Graphical user interface&#10;&#10;Description automatically generated with medium confidence">
            <a:extLst>
              <a:ext uri="{FF2B5EF4-FFF2-40B4-BE49-F238E27FC236}">
                <a16:creationId xmlns:a16="http://schemas.microsoft.com/office/drawing/2014/main" id="{C25A59FF-D0A8-4056-B121-EF9E1C4B0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25" y="1354797"/>
            <a:ext cx="10039350" cy="5632628"/>
          </a:xfrm>
          <a:prstGeom prst="rect">
            <a:avLst/>
          </a:prstGeom>
        </p:spPr>
      </p:pic>
      <p:pic>
        <p:nvPicPr>
          <p:cNvPr id="6" name="Google Shape;96;p1" descr="A picture containing text&#10;&#10;Description automatically generated">
            <a:extLst>
              <a:ext uri="{FF2B5EF4-FFF2-40B4-BE49-F238E27FC236}">
                <a16:creationId xmlns:a16="http://schemas.microsoft.com/office/drawing/2014/main" id="{88AE1E26-4AF5-4442-BFE2-0E3C9BD501E0}"/>
              </a:ext>
            </a:extLst>
          </p:cNvPr>
          <p:cNvPicPr preferRelativeResize="0"/>
          <p:nvPr/>
        </p:nvPicPr>
        <p:blipFill rotWithShape="1">
          <a:blip r:embed="rId4">
            <a:alphaModFix/>
          </a:blip>
          <a:srcRect/>
          <a:stretch/>
        </p:blipFill>
        <p:spPr>
          <a:xfrm>
            <a:off x="10695277" y="5965104"/>
            <a:ext cx="1342801" cy="1334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cxnSp>
        <p:nvCxnSpPr>
          <p:cNvPr id="1614" name="Google Shape;1614;p41"/>
          <p:cNvCxnSpPr/>
          <p:nvPr/>
        </p:nvCxnSpPr>
        <p:spPr>
          <a:xfrm rot="10800000" flipH="1">
            <a:off x="661724" y="1461433"/>
            <a:ext cx="10948400" cy="2977600"/>
          </a:xfrm>
          <a:prstGeom prst="straightConnector1">
            <a:avLst/>
          </a:prstGeom>
          <a:noFill/>
          <a:ln w="9525" cap="flat" cmpd="sng">
            <a:solidFill>
              <a:schemeClr val="dk2"/>
            </a:solidFill>
            <a:prstDash val="solid"/>
            <a:round/>
            <a:headEnd type="none" w="med" len="med"/>
            <a:tailEnd type="triangle" w="med" len="med"/>
          </a:ln>
        </p:spPr>
      </p:cxnSp>
      <p:sp>
        <p:nvSpPr>
          <p:cNvPr id="1615" name="Google Shape;1615;p41"/>
          <p:cNvSpPr txBox="1">
            <a:spLocks noGrp="1"/>
          </p:cNvSpPr>
          <p:nvPr>
            <p:ph type="title"/>
          </p:nvPr>
        </p:nvSpPr>
        <p:spPr>
          <a:xfrm>
            <a:off x="609605" y="548532"/>
            <a:ext cx="10972800" cy="495200"/>
          </a:xfrm>
          <a:prstGeom prst="rect">
            <a:avLst/>
          </a:prstGeom>
        </p:spPr>
        <p:txBody>
          <a:bodyPr spcFirstLastPara="1" vert="horz" wrap="square" lIns="121900" tIns="121900" rIns="121900" bIns="121900" anchor="ctr" anchorCtr="0">
            <a:noAutofit/>
          </a:bodyPr>
          <a:lstStyle/>
          <a:p>
            <a:pPr>
              <a:spcBef>
                <a:spcPts val="0"/>
              </a:spcBef>
            </a:pPr>
            <a:r>
              <a:rPr lang="en" sz="5400" dirty="0">
                <a:effectLst>
                  <a:outerShdw blurRad="38100" dist="38100" dir="2700000" algn="tl">
                    <a:srgbClr val="000000">
                      <a:alpha val="43137"/>
                    </a:srgbClr>
                  </a:outerShdw>
                </a:effectLst>
              </a:rPr>
              <a:t>Methodology</a:t>
            </a:r>
            <a:endParaRPr sz="5400" dirty="0">
              <a:effectLst>
                <a:outerShdw blurRad="38100" dist="38100" dir="2700000" algn="tl">
                  <a:srgbClr val="000000">
                    <a:alpha val="43137"/>
                  </a:srgbClr>
                </a:outerShdw>
              </a:effectLst>
            </a:endParaRPr>
          </a:p>
        </p:txBody>
      </p:sp>
      <p:grpSp>
        <p:nvGrpSpPr>
          <p:cNvPr id="1616" name="Google Shape;1616;p41"/>
          <p:cNvGrpSpPr/>
          <p:nvPr/>
        </p:nvGrpSpPr>
        <p:grpSpPr>
          <a:xfrm>
            <a:off x="1174787" y="4527500"/>
            <a:ext cx="1044696" cy="720985"/>
            <a:chOff x="238125" y="3828700"/>
            <a:chExt cx="1256450" cy="867125"/>
          </a:xfrm>
        </p:grpSpPr>
        <p:sp>
          <p:nvSpPr>
            <p:cNvPr id="1617" name="Google Shape;1617;p41"/>
            <p:cNvSpPr/>
            <p:nvPr/>
          </p:nvSpPr>
          <p:spPr>
            <a:xfrm>
              <a:off x="849575" y="4071325"/>
              <a:ext cx="33550" cy="421475"/>
            </a:xfrm>
            <a:custGeom>
              <a:avLst/>
              <a:gdLst/>
              <a:ahLst/>
              <a:cxnLst/>
              <a:rect l="l" t="t" r="r" b="b"/>
              <a:pathLst>
                <a:path w="1342" h="16859" extrusionOk="0">
                  <a:moveTo>
                    <a:pt x="0" y="0"/>
                  </a:moveTo>
                  <a:lnTo>
                    <a:pt x="0" y="16858"/>
                  </a:lnTo>
                  <a:lnTo>
                    <a:pt x="1341" y="16858"/>
                  </a:lnTo>
                  <a:lnTo>
                    <a:pt x="134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18" name="Google Shape;1618;p41"/>
            <p:cNvSpPr/>
            <p:nvPr/>
          </p:nvSpPr>
          <p:spPr>
            <a:xfrm>
              <a:off x="238125" y="4491375"/>
              <a:ext cx="1256450" cy="149975"/>
            </a:xfrm>
            <a:custGeom>
              <a:avLst/>
              <a:gdLst/>
              <a:ahLst/>
              <a:cxnLst/>
              <a:rect l="l" t="t" r="r" b="b"/>
              <a:pathLst>
                <a:path w="50258" h="5999" extrusionOk="0">
                  <a:moveTo>
                    <a:pt x="16132" y="0"/>
                  </a:moveTo>
                  <a:lnTo>
                    <a:pt x="15815" y="19"/>
                  </a:lnTo>
                  <a:lnTo>
                    <a:pt x="15480" y="56"/>
                  </a:lnTo>
                  <a:lnTo>
                    <a:pt x="15144" y="94"/>
                  </a:lnTo>
                  <a:lnTo>
                    <a:pt x="14828" y="168"/>
                  </a:lnTo>
                  <a:lnTo>
                    <a:pt x="14511" y="261"/>
                  </a:lnTo>
                  <a:lnTo>
                    <a:pt x="14194" y="354"/>
                  </a:lnTo>
                  <a:lnTo>
                    <a:pt x="13878" y="485"/>
                  </a:lnTo>
                  <a:lnTo>
                    <a:pt x="13561" y="615"/>
                  </a:lnTo>
                  <a:lnTo>
                    <a:pt x="13263" y="783"/>
                  </a:lnTo>
                  <a:lnTo>
                    <a:pt x="12984" y="950"/>
                  </a:lnTo>
                  <a:lnTo>
                    <a:pt x="12686" y="1137"/>
                  </a:lnTo>
                  <a:lnTo>
                    <a:pt x="12406" y="1342"/>
                  </a:lnTo>
                  <a:lnTo>
                    <a:pt x="12145" y="1584"/>
                  </a:lnTo>
                  <a:lnTo>
                    <a:pt x="11885" y="1807"/>
                  </a:lnTo>
                  <a:lnTo>
                    <a:pt x="11642" y="2068"/>
                  </a:lnTo>
                  <a:lnTo>
                    <a:pt x="11419" y="2348"/>
                  </a:lnTo>
                  <a:lnTo>
                    <a:pt x="11195" y="2646"/>
                  </a:lnTo>
                  <a:lnTo>
                    <a:pt x="11065" y="2832"/>
                  </a:lnTo>
                  <a:lnTo>
                    <a:pt x="10487" y="2385"/>
                  </a:lnTo>
                  <a:lnTo>
                    <a:pt x="10152" y="2143"/>
                  </a:lnTo>
                  <a:lnTo>
                    <a:pt x="9817" y="1938"/>
                  </a:lnTo>
                  <a:lnTo>
                    <a:pt x="9444" y="1751"/>
                  </a:lnTo>
                  <a:lnTo>
                    <a:pt x="9072" y="1621"/>
                  </a:lnTo>
                  <a:lnTo>
                    <a:pt x="8699" y="1509"/>
                  </a:lnTo>
                  <a:lnTo>
                    <a:pt x="8327" y="1416"/>
                  </a:lnTo>
                  <a:lnTo>
                    <a:pt x="7935" y="1379"/>
                  </a:lnTo>
                  <a:lnTo>
                    <a:pt x="7544" y="1360"/>
                  </a:lnTo>
                  <a:lnTo>
                    <a:pt x="7153" y="1379"/>
                  </a:lnTo>
                  <a:lnTo>
                    <a:pt x="6762" y="1416"/>
                  </a:lnTo>
                  <a:lnTo>
                    <a:pt x="6371" y="1509"/>
                  </a:lnTo>
                  <a:lnTo>
                    <a:pt x="5998" y="1621"/>
                  </a:lnTo>
                  <a:lnTo>
                    <a:pt x="5626" y="1751"/>
                  </a:lnTo>
                  <a:lnTo>
                    <a:pt x="5272" y="1938"/>
                  </a:lnTo>
                  <a:lnTo>
                    <a:pt x="4918" y="2143"/>
                  </a:lnTo>
                  <a:lnTo>
                    <a:pt x="4601" y="2385"/>
                  </a:lnTo>
                  <a:lnTo>
                    <a:pt x="0" y="5999"/>
                  </a:lnTo>
                  <a:lnTo>
                    <a:pt x="50258" y="5999"/>
                  </a:lnTo>
                  <a:lnTo>
                    <a:pt x="47873" y="2646"/>
                  </a:lnTo>
                  <a:lnTo>
                    <a:pt x="47631" y="2329"/>
                  </a:lnTo>
                  <a:lnTo>
                    <a:pt x="47389" y="2049"/>
                  </a:lnTo>
                  <a:lnTo>
                    <a:pt x="47128" y="1789"/>
                  </a:lnTo>
                  <a:lnTo>
                    <a:pt x="46867" y="1528"/>
                  </a:lnTo>
                  <a:lnTo>
                    <a:pt x="46588" y="1304"/>
                  </a:lnTo>
                  <a:lnTo>
                    <a:pt x="46290" y="1081"/>
                  </a:lnTo>
                  <a:lnTo>
                    <a:pt x="45992" y="895"/>
                  </a:lnTo>
                  <a:lnTo>
                    <a:pt x="45675" y="727"/>
                  </a:lnTo>
                  <a:lnTo>
                    <a:pt x="45359" y="559"/>
                  </a:lnTo>
                  <a:lnTo>
                    <a:pt x="45042" y="429"/>
                  </a:lnTo>
                  <a:lnTo>
                    <a:pt x="44707" y="298"/>
                  </a:lnTo>
                  <a:lnTo>
                    <a:pt x="44371" y="205"/>
                  </a:lnTo>
                  <a:lnTo>
                    <a:pt x="44036" y="131"/>
                  </a:lnTo>
                  <a:lnTo>
                    <a:pt x="43682" y="56"/>
                  </a:lnTo>
                  <a:lnTo>
                    <a:pt x="43347" y="19"/>
                  </a:lnTo>
                  <a:lnTo>
                    <a:pt x="42993" y="0"/>
                  </a:lnTo>
                  <a:lnTo>
                    <a:pt x="42304" y="0"/>
                  </a:lnTo>
                  <a:lnTo>
                    <a:pt x="41950" y="38"/>
                  </a:lnTo>
                  <a:lnTo>
                    <a:pt x="41614" y="94"/>
                  </a:lnTo>
                  <a:lnTo>
                    <a:pt x="41279" y="168"/>
                  </a:lnTo>
                  <a:lnTo>
                    <a:pt x="40944" y="243"/>
                  </a:lnTo>
                  <a:lnTo>
                    <a:pt x="40609" y="354"/>
                  </a:lnTo>
                  <a:lnTo>
                    <a:pt x="40273" y="485"/>
                  </a:lnTo>
                  <a:lnTo>
                    <a:pt x="39957" y="634"/>
                  </a:lnTo>
                  <a:lnTo>
                    <a:pt x="39640" y="783"/>
                  </a:lnTo>
                  <a:lnTo>
                    <a:pt x="39342" y="969"/>
                  </a:lnTo>
                  <a:lnTo>
                    <a:pt x="39044" y="1174"/>
                  </a:lnTo>
                  <a:lnTo>
                    <a:pt x="38746" y="1398"/>
                  </a:lnTo>
                  <a:lnTo>
                    <a:pt x="38466" y="1640"/>
                  </a:lnTo>
                  <a:lnTo>
                    <a:pt x="38206" y="1900"/>
                  </a:lnTo>
                  <a:lnTo>
                    <a:pt x="37945" y="2180"/>
                  </a:lnTo>
                  <a:lnTo>
                    <a:pt x="37740" y="1994"/>
                  </a:lnTo>
                  <a:lnTo>
                    <a:pt x="37498" y="1826"/>
                  </a:lnTo>
                  <a:lnTo>
                    <a:pt x="37274" y="1677"/>
                  </a:lnTo>
                  <a:lnTo>
                    <a:pt x="37032" y="1547"/>
                  </a:lnTo>
                  <a:lnTo>
                    <a:pt x="36790" y="1416"/>
                  </a:lnTo>
                  <a:lnTo>
                    <a:pt x="36548" y="1286"/>
                  </a:lnTo>
                  <a:lnTo>
                    <a:pt x="36287" y="1174"/>
                  </a:lnTo>
                  <a:lnTo>
                    <a:pt x="36045" y="1081"/>
                  </a:lnTo>
                  <a:lnTo>
                    <a:pt x="35784" y="1006"/>
                  </a:lnTo>
                  <a:lnTo>
                    <a:pt x="35523" y="932"/>
                  </a:lnTo>
                  <a:lnTo>
                    <a:pt x="35262" y="857"/>
                  </a:lnTo>
                  <a:lnTo>
                    <a:pt x="35002" y="820"/>
                  </a:lnTo>
                  <a:lnTo>
                    <a:pt x="34722" y="764"/>
                  </a:lnTo>
                  <a:lnTo>
                    <a:pt x="34461" y="746"/>
                  </a:lnTo>
                  <a:lnTo>
                    <a:pt x="34201" y="727"/>
                  </a:lnTo>
                  <a:lnTo>
                    <a:pt x="33660" y="727"/>
                  </a:lnTo>
                  <a:lnTo>
                    <a:pt x="33400" y="746"/>
                  </a:lnTo>
                  <a:lnTo>
                    <a:pt x="33120" y="764"/>
                  </a:lnTo>
                  <a:lnTo>
                    <a:pt x="32859" y="820"/>
                  </a:lnTo>
                  <a:lnTo>
                    <a:pt x="32599" y="857"/>
                  </a:lnTo>
                  <a:lnTo>
                    <a:pt x="32338" y="932"/>
                  </a:lnTo>
                  <a:lnTo>
                    <a:pt x="32077" y="1006"/>
                  </a:lnTo>
                  <a:lnTo>
                    <a:pt x="31816" y="1081"/>
                  </a:lnTo>
                  <a:lnTo>
                    <a:pt x="31555" y="1174"/>
                  </a:lnTo>
                  <a:lnTo>
                    <a:pt x="31313" y="1286"/>
                  </a:lnTo>
                  <a:lnTo>
                    <a:pt x="31071" y="1416"/>
                  </a:lnTo>
                  <a:lnTo>
                    <a:pt x="30829" y="1547"/>
                  </a:lnTo>
                  <a:lnTo>
                    <a:pt x="30587" y="1677"/>
                  </a:lnTo>
                  <a:lnTo>
                    <a:pt x="30345" y="1826"/>
                  </a:lnTo>
                  <a:lnTo>
                    <a:pt x="30121" y="1994"/>
                  </a:lnTo>
                  <a:lnTo>
                    <a:pt x="29898" y="2180"/>
                  </a:lnTo>
                  <a:lnTo>
                    <a:pt x="29674" y="1919"/>
                  </a:lnTo>
                  <a:lnTo>
                    <a:pt x="29432" y="1677"/>
                  </a:lnTo>
                  <a:lnTo>
                    <a:pt x="29190" y="1472"/>
                  </a:lnTo>
                  <a:lnTo>
                    <a:pt x="28929" y="1248"/>
                  </a:lnTo>
                  <a:lnTo>
                    <a:pt x="28668" y="1062"/>
                  </a:lnTo>
                  <a:lnTo>
                    <a:pt x="28389" y="895"/>
                  </a:lnTo>
                  <a:lnTo>
                    <a:pt x="28109" y="727"/>
                  </a:lnTo>
                  <a:lnTo>
                    <a:pt x="27830" y="597"/>
                  </a:lnTo>
                  <a:lnTo>
                    <a:pt x="27532" y="466"/>
                  </a:lnTo>
                  <a:lnTo>
                    <a:pt x="27234" y="354"/>
                  </a:lnTo>
                  <a:lnTo>
                    <a:pt x="26936" y="261"/>
                  </a:lnTo>
                  <a:lnTo>
                    <a:pt x="26638" y="168"/>
                  </a:lnTo>
                  <a:lnTo>
                    <a:pt x="26321" y="112"/>
                  </a:lnTo>
                  <a:lnTo>
                    <a:pt x="26004" y="56"/>
                  </a:lnTo>
                  <a:lnTo>
                    <a:pt x="25706" y="19"/>
                  </a:lnTo>
                  <a:lnTo>
                    <a:pt x="25390" y="0"/>
                  </a:lnTo>
                  <a:lnTo>
                    <a:pt x="24756" y="0"/>
                  </a:lnTo>
                  <a:lnTo>
                    <a:pt x="24440" y="38"/>
                  </a:lnTo>
                  <a:lnTo>
                    <a:pt x="24123" y="75"/>
                  </a:lnTo>
                  <a:lnTo>
                    <a:pt x="23825" y="131"/>
                  </a:lnTo>
                  <a:lnTo>
                    <a:pt x="23508" y="205"/>
                  </a:lnTo>
                  <a:lnTo>
                    <a:pt x="23210" y="280"/>
                  </a:lnTo>
                  <a:lnTo>
                    <a:pt x="22912" y="392"/>
                  </a:lnTo>
                  <a:lnTo>
                    <a:pt x="22614" y="503"/>
                  </a:lnTo>
                  <a:lnTo>
                    <a:pt x="22335" y="652"/>
                  </a:lnTo>
                  <a:lnTo>
                    <a:pt x="22037" y="801"/>
                  </a:lnTo>
                  <a:lnTo>
                    <a:pt x="21757" y="950"/>
                  </a:lnTo>
                  <a:lnTo>
                    <a:pt x="21496" y="1137"/>
                  </a:lnTo>
                  <a:lnTo>
                    <a:pt x="21236" y="1342"/>
                  </a:lnTo>
                  <a:lnTo>
                    <a:pt x="20975" y="1547"/>
                  </a:lnTo>
                  <a:lnTo>
                    <a:pt x="20733" y="1770"/>
                  </a:lnTo>
                  <a:lnTo>
                    <a:pt x="20472" y="1528"/>
                  </a:lnTo>
                  <a:lnTo>
                    <a:pt x="20211" y="1304"/>
                  </a:lnTo>
                  <a:lnTo>
                    <a:pt x="19932" y="1099"/>
                  </a:lnTo>
                  <a:lnTo>
                    <a:pt x="19634" y="913"/>
                  </a:lnTo>
                  <a:lnTo>
                    <a:pt x="19354" y="746"/>
                  </a:lnTo>
                  <a:lnTo>
                    <a:pt x="19056" y="597"/>
                  </a:lnTo>
                  <a:lnTo>
                    <a:pt x="18740" y="466"/>
                  </a:lnTo>
                  <a:lnTo>
                    <a:pt x="18423" y="336"/>
                  </a:lnTo>
                  <a:lnTo>
                    <a:pt x="18106" y="243"/>
                  </a:lnTo>
                  <a:lnTo>
                    <a:pt x="17790" y="149"/>
                  </a:lnTo>
                  <a:lnTo>
                    <a:pt x="17454" y="94"/>
                  </a:lnTo>
                  <a:lnTo>
                    <a:pt x="17138" y="38"/>
                  </a:lnTo>
                  <a:lnTo>
                    <a:pt x="16802"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19" name="Google Shape;1619;p41"/>
            <p:cNvSpPr/>
            <p:nvPr/>
          </p:nvSpPr>
          <p:spPr>
            <a:xfrm>
              <a:off x="866325" y="3828700"/>
              <a:ext cx="258500" cy="258000"/>
            </a:xfrm>
            <a:custGeom>
              <a:avLst/>
              <a:gdLst/>
              <a:ahLst/>
              <a:cxnLst/>
              <a:rect l="l" t="t" r="r" b="b"/>
              <a:pathLst>
                <a:path w="10340" h="10320" extrusionOk="0">
                  <a:moveTo>
                    <a:pt x="5924" y="0"/>
                  </a:moveTo>
                  <a:lnTo>
                    <a:pt x="5533" y="19"/>
                  </a:lnTo>
                  <a:lnTo>
                    <a:pt x="5161" y="75"/>
                  </a:lnTo>
                  <a:lnTo>
                    <a:pt x="4770" y="168"/>
                  </a:lnTo>
                  <a:lnTo>
                    <a:pt x="4378" y="317"/>
                  </a:lnTo>
                  <a:lnTo>
                    <a:pt x="4006" y="503"/>
                  </a:lnTo>
                  <a:lnTo>
                    <a:pt x="3801" y="615"/>
                  </a:lnTo>
                  <a:lnTo>
                    <a:pt x="3615" y="745"/>
                  </a:lnTo>
                  <a:lnTo>
                    <a:pt x="3428" y="876"/>
                  </a:lnTo>
                  <a:lnTo>
                    <a:pt x="3261" y="1025"/>
                  </a:lnTo>
                  <a:lnTo>
                    <a:pt x="2832" y="1416"/>
                  </a:lnTo>
                  <a:lnTo>
                    <a:pt x="2534" y="1733"/>
                  </a:lnTo>
                  <a:lnTo>
                    <a:pt x="2273" y="2049"/>
                  </a:lnTo>
                  <a:lnTo>
                    <a:pt x="2013" y="2385"/>
                  </a:lnTo>
                  <a:lnTo>
                    <a:pt x="1789" y="2720"/>
                  </a:lnTo>
                  <a:lnTo>
                    <a:pt x="1566" y="3074"/>
                  </a:lnTo>
                  <a:lnTo>
                    <a:pt x="1379" y="3428"/>
                  </a:lnTo>
                  <a:lnTo>
                    <a:pt x="1193" y="3800"/>
                  </a:lnTo>
                  <a:lnTo>
                    <a:pt x="1025" y="4173"/>
                  </a:lnTo>
                  <a:lnTo>
                    <a:pt x="876" y="4545"/>
                  </a:lnTo>
                  <a:lnTo>
                    <a:pt x="746" y="4918"/>
                  </a:lnTo>
                  <a:lnTo>
                    <a:pt x="634" y="5272"/>
                  </a:lnTo>
                  <a:lnTo>
                    <a:pt x="522" y="5644"/>
                  </a:lnTo>
                  <a:lnTo>
                    <a:pt x="355" y="6371"/>
                  </a:lnTo>
                  <a:lnTo>
                    <a:pt x="224" y="7079"/>
                  </a:lnTo>
                  <a:lnTo>
                    <a:pt x="113" y="7731"/>
                  </a:lnTo>
                  <a:lnTo>
                    <a:pt x="57" y="8345"/>
                  </a:lnTo>
                  <a:lnTo>
                    <a:pt x="19" y="8904"/>
                  </a:lnTo>
                  <a:lnTo>
                    <a:pt x="1" y="9370"/>
                  </a:lnTo>
                  <a:lnTo>
                    <a:pt x="1" y="10059"/>
                  </a:lnTo>
                  <a:lnTo>
                    <a:pt x="19" y="10301"/>
                  </a:lnTo>
                  <a:lnTo>
                    <a:pt x="280" y="10320"/>
                  </a:lnTo>
                  <a:lnTo>
                    <a:pt x="951" y="10320"/>
                  </a:lnTo>
                  <a:lnTo>
                    <a:pt x="1435" y="10301"/>
                  </a:lnTo>
                  <a:lnTo>
                    <a:pt x="1975" y="10264"/>
                  </a:lnTo>
                  <a:lnTo>
                    <a:pt x="2590" y="10208"/>
                  </a:lnTo>
                  <a:lnTo>
                    <a:pt x="3261" y="10115"/>
                  </a:lnTo>
                  <a:lnTo>
                    <a:pt x="3950" y="9985"/>
                  </a:lnTo>
                  <a:lnTo>
                    <a:pt x="4676" y="9798"/>
                  </a:lnTo>
                  <a:lnTo>
                    <a:pt x="5049" y="9705"/>
                  </a:lnTo>
                  <a:lnTo>
                    <a:pt x="5422" y="9575"/>
                  </a:lnTo>
                  <a:lnTo>
                    <a:pt x="5794" y="9444"/>
                  </a:lnTo>
                  <a:lnTo>
                    <a:pt x="6167" y="9295"/>
                  </a:lnTo>
                  <a:lnTo>
                    <a:pt x="6539" y="9128"/>
                  </a:lnTo>
                  <a:lnTo>
                    <a:pt x="6893" y="8960"/>
                  </a:lnTo>
                  <a:lnTo>
                    <a:pt x="7247" y="8755"/>
                  </a:lnTo>
                  <a:lnTo>
                    <a:pt x="7601" y="8550"/>
                  </a:lnTo>
                  <a:lnTo>
                    <a:pt x="7955" y="8308"/>
                  </a:lnTo>
                  <a:lnTo>
                    <a:pt x="8290" y="8066"/>
                  </a:lnTo>
                  <a:lnTo>
                    <a:pt x="8607" y="7787"/>
                  </a:lnTo>
                  <a:lnTo>
                    <a:pt x="8924" y="7489"/>
                  </a:lnTo>
                  <a:lnTo>
                    <a:pt x="9296" y="7079"/>
                  </a:lnTo>
                  <a:lnTo>
                    <a:pt x="9445" y="6892"/>
                  </a:lnTo>
                  <a:lnTo>
                    <a:pt x="9594" y="6706"/>
                  </a:lnTo>
                  <a:lnTo>
                    <a:pt x="9706" y="6520"/>
                  </a:lnTo>
                  <a:lnTo>
                    <a:pt x="9836" y="6334"/>
                  </a:lnTo>
                  <a:lnTo>
                    <a:pt x="10023" y="5942"/>
                  </a:lnTo>
                  <a:lnTo>
                    <a:pt x="10153" y="5570"/>
                  </a:lnTo>
                  <a:lnTo>
                    <a:pt x="10265" y="5179"/>
                  </a:lnTo>
                  <a:lnTo>
                    <a:pt x="10321" y="4787"/>
                  </a:lnTo>
                  <a:lnTo>
                    <a:pt x="10339" y="4396"/>
                  </a:lnTo>
                  <a:lnTo>
                    <a:pt x="10321" y="4024"/>
                  </a:lnTo>
                  <a:lnTo>
                    <a:pt x="10265" y="3651"/>
                  </a:lnTo>
                  <a:lnTo>
                    <a:pt x="10172" y="3279"/>
                  </a:lnTo>
                  <a:lnTo>
                    <a:pt x="10041" y="2925"/>
                  </a:lnTo>
                  <a:lnTo>
                    <a:pt x="9874" y="2571"/>
                  </a:lnTo>
                  <a:lnTo>
                    <a:pt x="9706" y="2235"/>
                  </a:lnTo>
                  <a:lnTo>
                    <a:pt x="9482" y="1919"/>
                  </a:lnTo>
                  <a:lnTo>
                    <a:pt x="9240" y="1621"/>
                  </a:lnTo>
                  <a:lnTo>
                    <a:pt x="8998" y="1341"/>
                  </a:lnTo>
                  <a:lnTo>
                    <a:pt x="8700" y="1081"/>
                  </a:lnTo>
                  <a:lnTo>
                    <a:pt x="8402" y="838"/>
                  </a:lnTo>
                  <a:lnTo>
                    <a:pt x="8085" y="634"/>
                  </a:lnTo>
                  <a:lnTo>
                    <a:pt x="7750" y="447"/>
                  </a:lnTo>
                  <a:lnTo>
                    <a:pt x="7415" y="298"/>
                  </a:lnTo>
                  <a:lnTo>
                    <a:pt x="7061" y="168"/>
                  </a:lnTo>
                  <a:lnTo>
                    <a:pt x="6688" y="75"/>
                  </a:lnTo>
                  <a:lnTo>
                    <a:pt x="6316" y="19"/>
                  </a:lnTo>
                  <a:lnTo>
                    <a:pt x="59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0" name="Google Shape;1620;p41"/>
            <p:cNvSpPr/>
            <p:nvPr/>
          </p:nvSpPr>
          <p:spPr>
            <a:xfrm>
              <a:off x="608800" y="3828700"/>
              <a:ext cx="258500" cy="258000"/>
            </a:xfrm>
            <a:custGeom>
              <a:avLst/>
              <a:gdLst/>
              <a:ahLst/>
              <a:cxnLst/>
              <a:rect l="l" t="t" r="r" b="b"/>
              <a:pathLst>
                <a:path w="10340" h="10320" extrusionOk="0">
                  <a:moveTo>
                    <a:pt x="4415" y="0"/>
                  </a:moveTo>
                  <a:lnTo>
                    <a:pt x="4043" y="19"/>
                  </a:lnTo>
                  <a:lnTo>
                    <a:pt x="3652" y="75"/>
                  </a:lnTo>
                  <a:lnTo>
                    <a:pt x="3298" y="168"/>
                  </a:lnTo>
                  <a:lnTo>
                    <a:pt x="2925" y="298"/>
                  </a:lnTo>
                  <a:lnTo>
                    <a:pt x="2590" y="447"/>
                  </a:lnTo>
                  <a:lnTo>
                    <a:pt x="2255" y="634"/>
                  </a:lnTo>
                  <a:lnTo>
                    <a:pt x="1938" y="838"/>
                  </a:lnTo>
                  <a:lnTo>
                    <a:pt x="1640" y="1081"/>
                  </a:lnTo>
                  <a:lnTo>
                    <a:pt x="1361" y="1341"/>
                  </a:lnTo>
                  <a:lnTo>
                    <a:pt x="1100" y="1621"/>
                  </a:lnTo>
                  <a:lnTo>
                    <a:pt x="858" y="1919"/>
                  </a:lnTo>
                  <a:lnTo>
                    <a:pt x="653" y="2235"/>
                  </a:lnTo>
                  <a:lnTo>
                    <a:pt x="466" y="2571"/>
                  </a:lnTo>
                  <a:lnTo>
                    <a:pt x="299" y="2925"/>
                  </a:lnTo>
                  <a:lnTo>
                    <a:pt x="187" y="3279"/>
                  </a:lnTo>
                  <a:lnTo>
                    <a:pt x="94" y="3651"/>
                  </a:lnTo>
                  <a:lnTo>
                    <a:pt x="38" y="4024"/>
                  </a:lnTo>
                  <a:lnTo>
                    <a:pt x="1" y="4396"/>
                  </a:lnTo>
                  <a:lnTo>
                    <a:pt x="19" y="4787"/>
                  </a:lnTo>
                  <a:lnTo>
                    <a:pt x="75" y="5179"/>
                  </a:lnTo>
                  <a:lnTo>
                    <a:pt x="187" y="5570"/>
                  </a:lnTo>
                  <a:lnTo>
                    <a:pt x="336" y="5942"/>
                  </a:lnTo>
                  <a:lnTo>
                    <a:pt x="522" y="6334"/>
                  </a:lnTo>
                  <a:lnTo>
                    <a:pt x="634" y="6520"/>
                  </a:lnTo>
                  <a:lnTo>
                    <a:pt x="746" y="6706"/>
                  </a:lnTo>
                  <a:lnTo>
                    <a:pt x="895" y="6892"/>
                  </a:lnTo>
                  <a:lnTo>
                    <a:pt x="1044" y="7079"/>
                  </a:lnTo>
                  <a:lnTo>
                    <a:pt x="1435" y="7489"/>
                  </a:lnTo>
                  <a:lnTo>
                    <a:pt x="1733" y="7787"/>
                  </a:lnTo>
                  <a:lnTo>
                    <a:pt x="2068" y="8066"/>
                  </a:lnTo>
                  <a:lnTo>
                    <a:pt x="2385" y="8308"/>
                  </a:lnTo>
                  <a:lnTo>
                    <a:pt x="2739" y="8550"/>
                  </a:lnTo>
                  <a:lnTo>
                    <a:pt x="3093" y="8755"/>
                  </a:lnTo>
                  <a:lnTo>
                    <a:pt x="3447" y="8960"/>
                  </a:lnTo>
                  <a:lnTo>
                    <a:pt x="3819" y="9128"/>
                  </a:lnTo>
                  <a:lnTo>
                    <a:pt x="4173" y="9295"/>
                  </a:lnTo>
                  <a:lnTo>
                    <a:pt x="4546" y="9444"/>
                  </a:lnTo>
                  <a:lnTo>
                    <a:pt x="4918" y="9575"/>
                  </a:lnTo>
                  <a:lnTo>
                    <a:pt x="5291" y="9705"/>
                  </a:lnTo>
                  <a:lnTo>
                    <a:pt x="5664" y="9798"/>
                  </a:lnTo>
                  <a:lnTo>
                    <a:pt x="6390" y="9985"/>
                  </a:lnTo>
                  <a:lnTo>
                    <a:pt x="7079" y="10115"/>
                  </a:lnTo>
                  <a:lnTo>
                    <a:pt x="7750" y="10208"/>
                  </a:lnTo>
                  <a:lnTo>
                    <a:pt x="8365" y="10264"/>
                  </a:lnTo>
                  <a:lnTo>
                    <a:pt x="8905" y="10301"/>
                  </a:lnTo>
                  <a:lnTo>
                    <a:pt x="9389" y="10320"/>
                  </a:lnTo>
                  <a:lnTo>
                    <a:pt x="10078" y="10320"/>
                  </a:lnTo>
                  <a:lnTo>
                    <a:pt x="10320" y="10301"/>
                  </a:lnTo>
                  <a:lnTo>
                    <a:pt x="10339" y="10059"/>
                  </a:lnTo>
                  <a:lnTo>
                    <a:pt x="10339" y="9370"/>
                  </a:lnTo>
                  <a:lnTo>
                    <a:pt x="10320" y="8904"/>
                  </a:lnTo>
                  <a:lnTo>
                    <a:pt x="10283" y="8345"/>
                  </a:lnTo>
                  <a:lnTo>
                    <a:pt x="10227" y="7731"/>
                  </a:lnTo>
                  <a:lnTo>
                    <a:pt x="10134" y="7079"/>
                  </a:lnTo>
                  <a:lnTo>
                    <a:pt x="10004" y="6371"/>
                  </a:lnTo>
                  <a:lnTo>
                    <a:pt x="9818" y="5644"/>
                  </a:lnTo>
                  <a:lnTo>
                    <a:pt x="9706" y="5272"/>
                  </a:lnTo>
                  <a:lnTo>
                    <a:pt x="9594" y="4918"/>
                  </a:lnTo>
                  <a:lnTo>
                    <a:pt x="9464" y="4545"/>
                  </a:lnTo>
                  <a:lnTo>
                    <a:pt x="9315" y="4173"/>
                  </a:lnTo>
                  <a:lnTo>
                    <a:pt x="9147" y="3800"/>
                  </a:lnTo>
                  <a:lnTo>
                    <a:pt x="8961" y="3428"/>
                  </a:lnTo>
                  <a:lnTo>
                    <a:pt x="8774" y="3074"/>
                  </a:lnTo>
                  <a:lnTo>
                    <a:pt x="8551" y="2720"/>
                  </a:lnTo>
                  <a:lnTo>
                    <a:pt x="8327" y="2385"/>
                  </a:lnTo>
                  <a:lnTo>
                    <a:pt x="8067" y="2049"/>
                  </a:lnTo>
                  <a:lnTo>
                    <a:pt x="7806" y="1733"/>
                  </a:lnTo>
                  <a:lnTo>
                    <a:pt x="7508" y="1416"/>
                  </a:lnTo>
                  <a:lnTo>
                    <a:pt x="7098" y="1025"/>
                  </a:lnTo>
                  <a:lnTo>
                    <a:pt x="6912" y="876"/>
                  </a:lnTo>
                  <a:lnTo>
                    <a:pt x="6725" y="745"/>
                  </a:lnTo>
                  <a:lnTo>
                    <a:pt x="6539" y="615"/>
                  </a:lnTo>
                  <a:lnTo>
                    <a:pt x="6353" y="503"/>
                  </a:lnTo>
                  <a:lnTo>
                    <a:pt x="5962" y="317"/>
                  </a:lnTo>
                  <a:lnTo>
                    <a:pt x="5570" y="168"/>
                  </a:lnTo>
                  <a:lnTo>
                    <a:pt x="5198" y="75"/>
                  </a:lnTo>
                  <a:lnTo>
                    <a:pt x="4807" y="19"/>
                  </a:lnTo>
                  <a:lnTo>
                    <a:pt x="4415"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1" name="Google Shape;1621;p41"/>
            <p:cNvSpPr/>
            <p:nvPr/>
          </p:nvSpPr>
          <p:spPr>
            <a:xfrm>
              <a:off x="238125" y="4641325"/>
              <a:ext cx="1256450" cy="54500"/>
            </a:xfrm>
            <a:custGeom>
              <a:avLst/>
              <a:gdLst/>
              <a:ahLst/>
              <a:cxnLst/>
              <a:rect l="l" t="t" r="r" b="b"/>
              <a:pathLst>
                <a:path w="50258" h="2180" extrusionOk="0">
                  <a:moveTo>
                    <a:pt x="0" y="1"/>
                  </a:moveTo>
                  <a:lnTo>
                    <a:pt x="0" y="2180"/>
                  </a:lnTo>
                  <a:lnTo>
                    <a:pt x="50258" y="2180"/>
                  </a:lnTo>
                  <a:lnTo>
                    <a:pt x="50258"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622" name="Google Shape;1622;p41"/>
          <p:cNvGrpSpPr/>
          <p:nvPr/>
        </p:nvGrpSpPr>
        <p:grpSpPr>
          <a:xfrm>
            <a:off x="3410677" y="3929633"/>
            <a:ext cx="1045091" cy="1318852"/>
            <a:chOff x="1709250" y="3109650"/>
            <a:chExt cx="1256925" cy="1586175"/>
          </a:xfrm>
        </p:grpSpPr>
        <p:sp>
          <p:nvSpPr>
            <p:cNvPr id="1623" name="Google Shape;1623;p41"/>
            <p:cNvSpPr/>
            <p:nvPr/>
          </p:nvSpPr>
          <p:spPr>
            <a:xfrm>
              <a:off x="2051050" y="3396525"/>
              <a:ext cx="538375" cy="1096275"/>
            </a:xfrm>
            <a:custGeom>
              <a:avLst/>
              <a:gdLst/>
              <a:ahLst/>
              <a:cxnLst/>
              <a:rect l="l" t="t" r="r" b="b"/>
              <a:pathLst>
                <a:path w="21535" h="43851" extrusionOk="0">
                  <a:moveTo>
                    <a:pt x="10786" y="1"/>
                  </a:moveTo>
                  <a:lnTo>
                    <a:pt x="10786" y="14381"/>
                  </a:lnTo>
                  <a:lnTo>
                    <a:pt x="951" y="4546"/>
                  </a:lnTo>
                  <a:lnTo>
                    <a:pt x="1" y="5477"/>
                  </a:lnTo>
                  <a:lnTo>
                    <a:pt x="10786" y="16263"/>
                  </a:lnTo>
                  <a:lnTo>
                    <a:pt x="10786" y="43850"/>
                  </a:lnTo>
                  <a:lnTo>
                    <a:pt x="12128" y="43850"/>
                  </a:lnTo>
                  <a:lnTo>
                    <a:pt x="12128" y="12407"/>
                  </a:lnTo>
                  <a:lnTo>
                    <a:pt x="21535" y="2981"/>
                  </a:lnTo>
                  <a:lnTo>
                    <a:pt x="20585" y="2031"/>
                  </a:lnTo>
                  <a:lnTo>
                    <a:pt x="12128" y="10507"/>
                  </a:lnTo>
                  <a:lnTo>
                    <a:pt x="12128"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4" name="Google Shape;1624;p41"/>
            <p:cNvSpPr/>
            <p:nvPr/>
          </p:nvSpPr>
          <p:spPr>
            <a:xfrm>
              <a:off x="1709250" y="4491375"/>
              <a:ext cx="1256000" cy="149975"/>
            </a:xfrm>
            <a:custGeom>
              <a:avLst/>
              <a:gdLst/>
              <a:ahLst/>
              <a:cxnLst/>
              <a:rect l="l" t="t" r="r" b="b"/>
              <a:pathLst>
                <a:path w="50240" h="5999" extrusionOk="0">
                  <a:moveTo>
                    <a:pt x="16132" y="0"/>
                  </a:moveTo>
                  <a:lnTo>
                    <a:pt x="15796" y="19"/>
                  </a:lnTo>
                  <a:lnTo>
                    <a:pt x="15461" y="56"/>
                  </a:lnTo>
                  <a:lnTo>
                    <a:pt x="15145" y="94"/>
                  </a:lnTo>
                  <a:lnTo>
                    <a:pt x="14809" y="168"/>
                  </a:lnTo>
                  <a:lnTo>
                    <a:pt x="14493" y="261"/>
                  </a:lnTo>
                  <a:lnTo>
                    <a:pt x="14176" y="354"/>
                  </a:lnTo>
                  <a:lnTo>
                    <a:pt x="13859" y="485"/>
                  </a:lnTo>
                  <a:lnTo>
                    <a:pt x="13561" y="615"/>
                  </a:lnTo>
                  <a:lnTo>
                    <a:pt x="13263" y="783"/>
                  </a:lnTo>
                  <a:lnTo>
                    <a:pt x="12965" y="950"/>
                  </a:lnTo>
                  <a:lnTo>
                    <a:pt x="12686" y="1137"/>
                  </a:lnTo>
                  <a:lnTo>
                    <a:pt x="12406" y="1342"/>
                  </a:lnTo>
                  <a:lnTo>
                    <a:pt x="12145" y="1584"/>
                  </a:lnTo>
                  <a:lnTo>
                    <a:pt x="11885" y="1807"/>
                  </a:lnTo>
                  <a:lnTo>
                    <a:pt x="11642" y="2068"/>
                  </a:lnTo>
                  <a:lnTo>
                    <a:pt x="11400" y="2348"/>
                  </a:lnTo>
                  <a:lnTo>
                    <a:pt x="11177" y="2646"/>
                  </a:lnTo>
                  <a:lnTo>
                    <a:pt x="11046" y="2832"/>
                  </a:lnTo>
                  <a:lnTo>
                    <a:pt x="10488" y="2385"/>
                  </a:lnTo>
                  <a:lnTo>
                    <a:pt x="10152" y="2143"/>
                  </a:lnTo>
                  <a:lnTo>
                    <a:pt x="9798" y="1938"/>
                  </a:lnTo>
                  <a:lnTo>
                    <a:pt x="9444" y="1751"/>
                  </a:lnTo>
                  <a:lnTo>
                    <a:pt x="9072" y="1621"/>
                  </a:lnTo>
                  <a:lnTo>
                    <a:pt x="8699" y="1509"/>
                  </a:lnTo>
                  <a:lnTo>
                    <a:pt x="8308" y="1416"/>
                  </a:lnTo>
                  <a:lnTo>
                    <a:pt x="7917" y="1379"/>
                  </a:lnTo>
                  <a:lnTo>
                    <a:pt x="7526" y="1360"/>
                  </a:lnTo>
                  <a:lnTo>
                    <a:pt x="7135" y="1379"/>
                  </a:lnTo>
                  <a:lnTo>
                    <a:pt x="6743" y="1416"/>
                  </a:lnTo>
                  <a:lnTo>
                    <a:pt x="6371" y="1509"/>
                  </a:lnTo>
                  <a:lnTo>
                    <a:pt x="5998" y="1621"/>
                  </a:lnTo>
                  <a:lnTo>
                    <a:pt x="5626" y="1751"/>
                  </a:lnTo>
                  <a:lnTo>
                    <a:pt x="5253" y="1938"/>
                  </a:lnTo>
                  <a:lnTo>
                    <a:pt x="4918" y="2143"/>
                  </a:lnTo>
                  <a:lnTo>
                    <a:pt x="4583" y="2385"/>
                  </a:lnTo>
                  <a:lnTo>
                    <a:pt x="0" y="5999"/>
                  </a:lnTo>
                  <a:lnTo>
                    <a:pt x="50239" y="5999"/>
                  </a:lnTo>
                  <a:lnTo>
                    <a:pt x="47855" y="2646"/>
                  </a:lnTo>
                  <a:lnTo>
                    <a:pt x="47631" y="2329"/>
                  </a:lnTo>
                  <a:lnTo>
                    <a:pt x="47389" y="2049"/>
                  </a:lnTo>
                  <a:lnTo>
                    <a:pt x="47128" y="1789"/>
                  </a:lnTo>
                  <a:lnTo>
                    <a:pt x="46849" y="1528"/>
                  </a:lnTo>
                  <a:lnTo>
                    <a:pt x="46570" y="1304"/>
                  </a:lnTo>
                  <a:lnTo>
                    <a:pt x="46272" y="1081"/>
                  </a:lnTo>
                  <a:lnTo>
                    <a:pt x="45973" y="895"/>
                  </a:lnTo>
                  <a:lnTo>
                    <a:pt x="45675" y="727"/>
                  </a:lnTo>
                  <a:lnTo>
                    <a:pt x="45359" y="559"/>
                  </a:lnTo>
                  <a:lnTo>
                    <a:pt x="45023" y="429"/>
                  </a:lnTo>
                  <a:lnTo>
                    <a:pt x="44688" y="298"/>
                  </a:lnTo>
                  <a:lnTo>
                    <a:pt x="44353" y="205"/>
                  </a:lnTo>
                  <a:lnTo>
                    <a:pt x="44018" y="131"/>
                  </a:lnTo>
                  <a:lnTo>
                    <a:pt x="43682" y="56"/>
                  </a:lnTo>
                  <a:lnTo>
                    <a:pt x="43328" y="19"/>
                  </a:lnTo>
                  <a:lnTo>
                    <a:pt x="42993" y="0"/>
                  </a:lnTo>
                  <a:lnTo>
                    <a:pt x="42304" y="0"/>
                  </a:lnTo>
                  <a:lnTo>
                    <a:pt x="41950" y="38"/>
                  </a:lnTo>
                  <a:lnTo>
                    <a:pt x="41615" y="94"/>
                  </a:lnTo>
                  <a:lnTo>
                    <a:pt x="41261" y="168"/>
                  </a:lnTo>
                  <a:lnTo>
                    <a:pt x="40925" y="243"/>
                  </a:lnTo>
                  <a:lnTo>
                    <a:pt x="40590" y="354"/>
                  </a:lnTo>
                  <a:lnTo>
                    <a:pt x="40273" y="485"/>
                  </a:lnTo>
                  <a:lnTo>
                    <a:pt x="39938" y="634"/>
                  </a:lnTo>
                  <a:lnTo>
                    <a:pt x="39621" y="783"/>
                  </a:lnTo>
                  <a:lnTo>
                    <a:pt x="39323" y="969"/>
                  </a:lnTo>
                  <a:lnTo>
                    <a:pt x="39025" y="1174"/>
                  </a:lnTo>
                  <a:lnTo>
                    <a:pt x="38746" y="1398"/>
                  </a:lnTo>
                  <a:lnTo>
                    <a:pt x="38466" y="1640"/>
                  </a:lnTo>
                  <a:lnTo>
                    <a:pt x="38206" y="1900"/>
                  </a:lnTo>
                  <a:lnTo>
                    <a:pt x="37945" y="2180"/>
                  </a:lnTo>
                  <a:lnTo>
                    <a:pt x="37721" y="1994"/>
                  </a:lnTo>
                  <a:lnTo>
                    <a:pt x="37498" y="1826"/>
                  </a:lnTo>
                  <a:lnTo>
                    <a:pt x="37256" y="1677"/>
                  </a:lnTo>
                  <a:lnTo>
                    <a:pt x="37032" y="1547"/>
                  </a:lnTo>
                  <a:lnTo>
                    <a:pt x="36790" y="1416"/>
                  </a:lnTo>
                  <a:lnTo>
                    <a:pt x="36529" y="1286"/>
                  </a:lnTo>
                  <a:lnTo>
                    <a:pt x="36287" y="1174"/>
                  </a:lnTo>
                  <a:lnTo>
                    <a:pt x="36026" y="1081"/>
                  </a:lnTo>
                  <a:lnTo>
                    <a:pt x="35765" y="1006"/>
                  </a:lnTo>
                  <a:lnTo>
                    <a:pt x="35523" y="932"/>
                  </a:lnTo>
                  <a:lnTo>
                    <a:pt x="35244" y="857"/>
                  </a:lnTo>
                  <a:lnTo>
                    <a:pt x="34983" y="820"/>
                  </a:lnTo>
                  <a:lnTo>
                    <a:pt x="34722" y="764"/>
                  </a:lnTo>
                  <a:lnTo>
                    <a:pt x="34462" y="746"/>
                  </a:lnTo>
                  <a:lnTo>
                    <a:pt x="34182" y="727"/>
                  </a:lnTo>
                  <a:lnTo>
                    <a:pt x="33642" y="727"/>
                  </a:lnTo>
                  <a:lnTo>
                    <a:pt x="33381" y="746"/>
                  </a:lnTo>
                  <a:lnTo>
                    <a:pt x="33120" y="764"/>
                  </a:lnTo>
                  <a:lnTo>
                    <a:pt x="32841" y="820"/>
                  </a:lnTo>
                  <a:lnTo>
                    <a:pt x="32580" y="857"/>
                  </a:lnTo>
                  <a:lnTo>
                    <a:pt x="32319" y="932"/>
                  </a:lnTo>
                  <a:lnTo>
                    <a:pt x="32059" y="1006"/>
                  </a:lnTo>
                  <a:lnTo>
                    <a:pt x="31798" y="1081"/>
                  </a:lnTo>
                  <a:lnTo>
                    <a:pt x="31556" y="1174"/>
                  </a:lnTo>
                  <a:lnTo>
                    <a:pt x="31295" y="1286"/>
                  </a:lnTo>
                  <a:lnTo>
                    <a:pt x="31053" y="1416"/>
                  </a:lnTo>
                  <a:lnTo>
                    <a:pt x="30810" y="1547"/>
                  </a:lnTo>
                  <a:lnTo>
                    <a:pt x="30568" y="1677"/>
                  </a:lnTo>
                  <a:lnTo>
                    <a:pt x="30345" y="1826"/>
                  </a:lnTo>
                  <a:lnTo>
                    <a:pt x="30121" y="1994"/>
                  </a:lnTo>
                  <a:lnTo>
                    <a:pt x="29898" y="2180"/>
                  </a:lnTo>
                  <a:lnTo>
                    <a:pt x="29656" y="1919"/>
                  </a:lnTo>
                  <a:lnTo>
                    <a:pt x="29432" y="1677"/>
                  </a:lnTo>
                  <a:lnTo>
                    <a:pt x="29171" y="1472"/>
                  </a:lnTo>
                  <a:lnTo>
                    <a:pt x="28910" y="1248"/>
                  </a:lnTo>
                  <a:lnTo>
                    <a:pt x="28650" y="1062"/>
                  </a:lnTo>
                  <a:lnTo>
                    <a:pt x="28389" y="895"/>
                  </a:lnTo>
                  <a:lnTo>
                    <a:pt x="28109" y="727"/>
                  </a:lnTo>
                  <a:lnTo>
                    <a:pt x="27811" y="597"/>
                  </a:lnTo>
                  <a:lnTo>
                    <a:pt x="27532" y="466"/>
                  </a:lnTo>
                  <a:lnTo>
                    <a:pt x="27234" y="354"/>
                  </a:lnTo>
                  <a:lnTo>
                    <a:pt x="26917" y="261"/>
                  </a:lnTo>
                  <a:lnTo>
                    <a:pt x="26619" y="168"/>
                  </a:lnTo>
                  <a:lnTo>
                    <a:pt x="26303" y="112"/>
                  </a:lnTo>
                  <a:lnTo>
                    <a:pt x="26004" y="56"/>
                  </a:lnTo>
                  <a:lnTo>
                    <a:pt x="25688" y="19"/>
                  </a:lnTo>
                  <a:lnTo>
                    <a:pt x="25371" y="0"/>
                  </a:lnTo>
                  <a:lnTo>
                    <a:pt x="24738" y="0"/>
                  </a:lnTo>
                  <a:lnTo>
                    <a:pt x="24440" y="38"/>
                  </a:lnTo>
                  <a:lnTo>
                    <a:pt x="24123" y="75"/>
                  </a:lnTo>
                  <a:lnTo>
                    <a:pt x="23806" y="131"/>
                  </a:lnTo>
                  <a:lnTo>
                    <a:pt x="23508" y="205"/>
                  </a:lnTo>
                  <a:lnTo>
                    <a:pt x="23210" y="280"/>
                  </a:lnTo>
                  <a:lnTo>
                    <a:pt x="22894" y="392"/>
                  </a:lnTo>
                  <a:lnTo>
                    <a:pt x="22614" y="503"/>
                  </a:lnTo>
                  <a:lnTo>
                    <a:pt x="22316" y="652"/>
                  </a:lnTo>
                  <a:lnTo>
                    <a:pt x="22037" y="801"/>
                  </a:lnTo>
                  <a:lnTo>
                    <a:pt x="21757" y="950"/>
                  </a:lnTo>
                  <a:lnTo>
                    <a:pt x="21478" y="1137"/>
                  </a:lnTo>
                  <a:lnTo>
                    <a:pt x="21217" y="1342"/>
                  </a:lnTo>
                  <a:lnTo>
                    <a:pt x="20975" y="1547"/>
                  </a:lnTo>
                  <a:lnTo>
                    <a:pt x="20733" y="1770"/>
                  </a:lnTo>
                  <a:lnTo>
                    <a:pt x="20472" y="1528"/>
                  </a:lnTo>
                  <a:lnTo>
                    <a:pt x="20193" y="1304"/>
                  </a:lnTo>
                  <a:lnTo>
                    <a:pt x="19913" y="1099"/>
                  </a:lnTo>
                  <a:lnTo>
                    <a:pt x="19634" y="913"/>
                  </a:lnTo>
                  <a:lnTo>
                    <a:pt x="19336" y="746"/>
                  </a:lnTo>
                  <a:lnTo>
                    <a:pt x="19038" y="597"/>
                  </a:lnTo>
                  <a:lnTo>
                    <a:pt x="18721" y="466"/>
                  </a:lnTo>
                  <a:lnTo>
                    <a:pt x="18423" y="336"/>
                  </a:lnTo>
                  <a:lnTo>
                    <a:pt x="18106" y="243"/>
                  </a:lnTo>
                  <a:lnTo>
                    <a:pt x="17771" y="149"/>
                  </a:lnTo>
                  <a:lnTo>
                    <a:pt x="17454" y="94"/>
                  </a:lnTo>
                  <a:lnTo>
                    <a:pt x="17119" y="38"/>
                  </a:lnTo>
                  <a:lnTo>
                    <a:pt x="16784"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5" name="Google Shape;1625;p41"/>
            <p:cNvSpPr/>
            <p:nvPr/>
          </p:nvSpPr>
          <p:spPr>
            <a:xfrm>
              <a:off x="2337450" y="3828700"/>
              <a:ext cx="258025" cy="258000"/>
            </a:xfrm>
            <a:custGeom>
              <a:avLst/>
              <a:gdLst/>
              <a:ahLst/>
              <a:cxnLst/>
              <a:rect l="l" t="t" r="r" b="b"/>
              <a:pathLst>
                <a:path w="10321" h="10320" extrusionOk="0">
                  <a:moveTo>
                    <a:pt x="5925" y="0"/>
                  </a:moveTo>
                  <a:lnTo>
                    <a:pt x="5533" y="19"/>
                  </a:lnTo>
                  <a:lnTo>
                    <a:pt x="5142" y="75"/>
                  </a:lnTo>
                  <a:lnTo>
                    <a:pt x="4751" y="168"/>
                  </a:lnTo>
                  <a:lnTo>
                    <a:pt x="4379" y="317"/>
                  </a:lnTo>
                  <a:lnTo>
                    <a:pt x="3987" y="503"/>
                  </a:lnTo>
                  <a:lnTo>
                    <a:pt x="3801" y="615"/>
                  </a:lnTo>
                  <a:lnTo>
                    <a:pt x="3615" y="745"/>
                  </a:lnTo>
                  <a:lnTo>
                    <a:pt x="3429" y="876"/>
                  </a:lnTo>
                  <a:lnTo>
                    <a:pt x="3242" y="1025"/>
                  </a:lnTo>
                  <a:lnTo>
                    <a:pt x="2832" y="1416"/>
                  </a:lnTo>
                  <a:lnTo>
                    <a:pt x="2534" y="1733"/>
                  </a:lnTo>
                  <a:lnTo>
                    <a:pt x="2255" y="2049"/>
                  </a:lnTo>
                  <a:lnTo>
                    <a:pt x="2013" y="2385"/>
                  </a:lnTo>
                  <a:lnTo>
                    <a:pt x="1771" y="2720"/>
                  </a:lnTo>
                  <a:lnTo>
                    <a:pt x="1566" y="3074"/>
                  </a:lnTo>
                  <a:lnTo>
                    <a:pt x="1361" y="3428"/>
                  </a:lnTo>
                  <a:lnTo>
                    <a:pt x="1193" y="3800"/>
                  </a:lnTo>
                  <a:lnTo>
                    <a:pt x="1026" y="4173"/>
                  </a:lnTo>
                  <a:lnTo>
                    <a:pt x="876" y="4545"/>
                  </a:lnTo>
                  <a:lnTo>
                    <a:pt x="746" y="4918"/>
                  </a:lnTo>
                  <a:lnTo>
                    <a:pt x="616" y="5272"/>
                  </a:lnTo>
                  <a:lnTo>
                    <a:pt x="523" y="5644"/>
                  </a:lnTo>
                  <a:lnTo>
                    <a:pt x="336" y="6371"/>
                  </a:lnTo>
                  <a:lnTo>
                    <a:pt x="206" y="7079"/>
                  </a:lnTo>
                  <a:lnTo>
                    <a:pt x="113" y="7731"/>
                  </a:lnTo>
                  <a:lnTo>
                    <a:pt x="57" y="8345"/>
                  </a:lnTo>
                  <a:lnTo>
                    <a:pt x="20" y="8904"/>
                  </a:lnTo>
                  <a:lnTo>
                    <a:pt x="1" y="9370"/>
                  </a:lnTo>
                  <a:lnTo>
                    <a:pt x="1" y="10059"/>
                  </a:lnTo>
                  <a:lnTo>
                    <a:pt x="20" y="10301"/>
                  </a:lnTo>
                  <a:lnTo>
                    <a:pt x="262" y="10320"/>
                  </a:lnTo>
                  <a:lnTo>
                    <a:pt x="951" y="10320"/>
                  </a:lnTo>
                  <a:lnTo>
                    <a:pt x="1417" y="10301"/>
                  </a:lnTo>
                  <a:lnTo>
                    <a:pt x="1976" y="10264"/>
                  </a:lnTo>
                  <a:lnTo>
                    <a:pt x="2590" y="10208"/>
                  </a:lnTo>
                  <a:lnTo>
                    <a:pt x="3242" y="10115"/>
                  </a:lnTo>
                  <a:lnTo>
                    <a:pt x="3950" y="9985"/>
                  </a:lnTo>
                  <a:lnTo>
                    <a:pt x="4677" y="9798"/>
                  </a:lnTo>
                  <a:lnTo>
                    <a:pt x="5049" y="9705"/>
                  </a:lnTo>
                  <a:lnTo>
                    <a:pt x="5403" y="9575"/>
                  </a:lnTo>
                  <a:lnTo>
                    <a:pt x="5776" y="9444"/>
                  </a:lnTo>
                  <a:lnTo>
                    <a:pt x="6148" y="9295"/>
                  </a:lnTo>
                  <a:lnTo>
                    <a:pt x="6521" y="9128"/>
                  </a:lnTo>
                  <a:lnTo>
                    <a:pt x="6893" y="8960"/>
                  </a:lnTo>
                  <a:lnTo>
                    <a:pt x="7247" y="8755"/>
                  </a:lnTo>
                  <a:lnTo>
                    <a:pt x="7601" y="8550"/>
                  </a:lnTo>
                  <a:lnTo>
                    <a:pt x="7936" y="8308"/>
                  </a:lnTo>
                  <a:lnTo>
                    <a:pt x="8272" y="8066"/>
                  </a:lnTo>
                  <a:lnTo>
                    <a:pt x="8588" y="7787"/>
                  </a:lnTo>
                  <a:lnTo>
                    <a:pt x="8905" y="7489"/>
                  </a:lnTo>
                  <a:lnTo>
                    <a:pt x="9296" y="7079"/>
                  </a:lnTo>
                  <a:lnTo>
                    <a:pt x="9445" y="6892"/>
                  </a:lnTo>
                  <a:lnTo>
                    <a:pt x="9576" y="6706"/>
                  </a:lnTo>
                  <a:lnTo>
                    <a:pt x="9706" y="6520"/>
                  </a:lnTo>
                  <a:lnTo>
                    <a:pt x="9818" y="6334"/>
                  </a:lnTo>
                  <a:lnTo>
                    <a:pt x="10004" y="5942"/>
                  </a:lnTo>
                  <a:lnTo>
                    <a:pt x="10153" y="5570"/>
                  </a:lnTo>
                  <a:lnTo>
                    <a:pt x="10246" y="5179"/>
                  </a:lnTo>
                  <a:lnTo>
                    <a:pt x="10302" y="4787"/>
                  </a:lnTo>
                  <a:lnTo>
                    <a:pt x="10321" y="4396"/>
                  </a:lnTo>
                  <a:lnTo>
                    <a:pt x="10302" y="4024"/>
                  </a:lnTo>
                  <a:lnTo>
                    <a:pt x="10246" y="3651"/>
                  </a:lnTo>
                  <a:lnTo>
                    <a:pt x="10153" y="3279"/>
                  </a:lnTo>
                  <a:lnTo>
                    <a:pt x="10023" y="2925"/>
                  </a:lnTo>
                  <a:lnTo>
                    <a:pt x="9874" y="2571"/>
                  </a:lnTo>
                  <a:lnTo>
                    <a:pt x="9687" y="2235"/>
                  </a:lnTo>
                  <a:lnTo>
                    <a:pt x="9483" y="1919"/>
                  </a:lnTo>
                  <a:lnTo>
                    <a:pt x="9240" y="1621"/>
                  </a:lnTo>
                  <a:lnTo>
                    <a:pt x="8980" y="1341"/>
                  </a:lnTo>
                  <a:lnTo>
                    <a:pt x="8700" y="1081"/>
                  </a:lnTo>
                  <a:lnTo>
                    <a:pt x="8402" y="838"/>
                  </a:lnTo>
                  <a:lnTo>
                    <a:pt x="8085" y="634"/>
                  </a:lnTo>
                  <a:lnTo>
                    <a:pt x="7750" y="447"/>
                  </a:lnTo>
                  <a:lnTo>
                    <a:pt x="7396" y="298"/>
                  </a:lnTo>
                  <a:lnTo>
                    <a:pt x="7042" y="168"/>
                  </a:lnTo>
                  <a:lnTo>
                    <a:pt x="6670" y="75"/>
                  </a:lnTo>
                  <a:lnTo>
                    <a:pt x="6297" y="19"/>
                  </a:lnTo>
                  <a:lnTo>
                    <a:pt x="5925"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6" name="Google Shape;1626;p41"/>
            <p:cNvSpPr/>
            <p:nvPr/>
          </p:nvSpPr>
          <p:spPr>
            <a:xfrm>
              <a:off x="2079925" y="3828700"/>
              <a:ext cx="258025" cy="258000"/>
            </a:xfrm>
            <a:custGeom>
              <a:avLst/>
              <a:gdLst/>
              <a:ahLst/>
              <a:cxnLst/>
              <a:rect l="l" t="t" r="r" b="b"/>
              <a:pathLst>
                <a:path w="10321" h="10320" extrusionOk="0">
                  <a:moveTo>
                    <a:pt x="4416" y="0"/>
                  </a:moveTo>
                  <a:lnTo>
                    <a:pt x="4024" y="19"/>
                  </a:lnTo>
                  <a:lnTo>
                    <a:pt x="3652" y="75"/>
                  </a:lnTo>
                  <a:lnTo>
                    <a:pt x="3279" y="168"/>
                  </a:lnTo>
                  <a:lnTo>
                    <a:pt x="2925" y="298"/>
                  </a:lnTo>
                  <a:lnTo>
                    <a:pt x="2571" y="447"/>
                  </a:lnTo>
                  <a:lnTo>
                    <a:pt x="2236" y="634"/>
                  </a:lnTo>
                  <a:lnTo>
                    <a:pt x="1919" y="838"/>
                  </a:lnTo>
                  <a:lnTo>
                    <a:pt x="1621" y="1081"/>
                  </a:lnTo>
                  <a:lnTo>
                    <a:pt x="1342" y="1341"/>
                  </a:lnTo>
                  <a:lnTo>
                    <a:pt x="1081" y="1621"/>
                  </a:lnTo>
                  <a:lnTo>
                    <a:pt x="858" y="1919"/>
                  </a:lnTo>
                  <a:lnTo>
                    <a:pt x="634" y="2235"/>
                  </a:lnTo>
                  <a:lnTo>
                    <a:pt x="448" y="2571"/>
                  </a:lnTo>
                  <a:lnTo>
                    <a:pt x="299" y="2925"/>
                  </a:lnTo>
                  <a:lnTo>
                    <a:pt x="168" y="3279"/>
                  </a:lnTo>
                  <a:lnTo>
                    <a:pt x="75" y="3651"/>
                  </a:lnTo>
                  <a:lnTo>
                    <a:pt x="19" y="4024"/>
                  </a:lnTo>
                  <a:lnTo>
                    <a:pt x="1" y="4396"/>
                  </a:lnTo>
                  <a:lnTo>
                    <a:pt x="19" y="4787"/>
                  </a:lnTo>
                  <a:lnTo>
                    <a:pt x="75" y="5179"/>
                  </a:lnTo>
                  <a:lnTo>
                    <a:pt x="168" y="5570"/>
                  </a:lnTo>
                  <a:lnTo>
                    <a:pt x="318" y="5942"/>
                  </a:lnTo>
                  <a:lnTo>
                    <a:pt x="504" y="6334"/>
                  </a:lnTo>
                  <a:lnTo>
                    <a:pt x="616" y="6520"/>
                  </a:lnTo>
                  <a:lnTo>
                    <a:pt x="746" y="6706"/>
                  </a:lnTo>
                  <a:lnTo>
                    <a:pt x="876" y="6892"/>
                  </a:lnTo>
                  <a:lnTo>
                    <a:pt x="1025" y="7079"/>
                  </a:lnTo>
                  <a:lnTo>
                    <a:pt x="1417" y="7489"/>
                  </a:lnTo>
                  <a:lnTo>
                    <a:pt x="1733" y="7787"/>
                  </a:lnTo>
                  <a:lnTo>
                    <a:pt x="2050" y="8066"/>
                  </a:lnTo>
                  <a:lnTo>
                    <a:pt x="2385" y="8308"/>
                  </a:lnTo>
                  <a:lnTo>
                    <a:pt x="2720" y="8550"/>
                  </a:lnTo>
                  <a:lnTo>
                    <a:pt x="3074" y="8755"/>
                  </a:lnTo>
                  <a:lnTo>
                    <a:pt x="3447" y="8960"/>
                  </a:lnTo>
                  <a:lnTo>
                    <a:pt x="3801" y="9128"/>
                  </a:lnTo>
                  <a:lnTo>
                    <a:pt x="4173" y="9295"/>
                  </a:lnTo>
                  <a:lnTo>
                    <a:pt x="4546" y="9444"/>
                  </a:lnTo>
                  <a:lnTo>
                    <a:pt x="4919" y="9575"/>
                  </a:lnTo>
                  <a:lnTo>
                    <a:pt x="5291" y="9705"/>
                  </a:lnTo>
                  <a:lnTo>
                    <a:pt x="5645" y="9798"/>
                  </a:lnTo>
                  <a:lnTo>
                    <a:pt x="6372" y="9985"/>
                  </a:lnTo>
                  <a:lnTo>
                    <a:pt x="7079" y="10115"/>
                  </a:lnTo>
                  <a:lnTo>
                    <a:pt x="7731" y="10208"/>
                  </a:lnTo>
                  <a:lnTo>
                    <a:pt x="8346" y="10264"/>
                  </a:lnTo>
                  <a:lnTo>
                    <a:pt x="8905" y="10301"/>
                  </a:lnTo>
                  <a:lnTo>
                    <a:pt x="9371" y="10320"/>
                  </a:lnTo>
                  <a:lnTo>
                    <a:pt x="10060" y="10320"/>
                  </a:lnTo>
                  <a:lnTo>
                    <a:pt x="10321" y="10301"/>
                  </a:lnTo>
                  <a:lnTo>
                    <a:pt x="10321" y="10059"/>
                  </a:lnTo>
                  <a:lnTo>
                    <a:pt x="10321" y="9370"/>
                  </a:lnTo>
                  <a:lnTo>
                    <a:pt x="10321" y="8904"/>
                  </a:lnTo>
                  <a:lnTo>
                    <a:pt x="10283" y="8345"/>
                  </a:lnTo>
                  <a:lnTo>
                    <a:pt x="10209" y="7731"/>
                  </a:lnTo>
                  <a:lnTo>
                    <a:pt x="10116" y="7079"/>
                  </a:lnTo>
                  <a:lnTo>
                    <a:pt x="9985" y="6371"/>
                  </a:lnTo>
                  <a:lnTo>
                    <a:pt x="9818" y="5644"/>
                  </a:lnTo>
                  <a:lnTo>
                    <a:pt x="9706" y="5272"/>
                  </a:lnTo>
                  <a:lnTo>
                    <a:pt x="9576" y="4918"/>
                  </a:lnTo>
                  <a:lnTo>
                    <a:pt x="9445" y="4545"/>
                  </a:lnTo>
                  <a:lnTo>
                    <a:pt x="9296" y="4173"/>
                  </a:lnTo>
                  <a:lnTo>
                    <a:pt x="9147" y="3800"/>
                  </a:lnTo>
                  <a:lnTo>
                    <a:pt x="8961" y="3428"/>
                  </a:lnTo>
                  <a:lnTo>
                    <a:pt x="8756" y="3074"/>
                  </a:lnTo>
                  <a:lnTo>
                    <a:pt x="8551" y="2720"/>
                  </a:lnTo>
                  <a:lnTo>
                    <a:pt x="8309" y="2385"/>
                  </a:lnTo>
                  <a:lnTo>
                    <a:pt x="8067" y="2049"/>
                  </a:lnTo>
                  <a:lnTo>
                    <a:pt x="7787" y="1733"/>
                  </a:lnTo>
                  <a:lnTo>
                    <a:pt x="7508" y="1416"/>
                  </a:lnTo>
                  <a:lnTo>
                    <a:pt x="7079" y="1025"/>
                  </a:lnTo>
                  <a:lnTo>
                    <a:pt x="6893" y="876"/>
                  </a:lnTo>
                  <a:lnTo>
                    <a:pt x="6707" y="745"/>
                  </a:lnTo>
                  <a:lnTo>
                    <a:pt x="6521" y="615"/>
                  </a:lnTo>
                  <a:lnTo>
                    <a:pt x="6334" y="503"/>
                  </a:lnTo>
                  <a:lnTo>
                    <a:pt x="5962" y="317"/>
                  </a:lnTo>
                  <a:lnTo>
                    <a:pt x="5571" y="168"/>
                  </a:lnTo>
                  <a:lnTo>
                    <a:pt x="5179" y="75"/>
                  </a:lnTo>
                  <a:lnTo>
                    <a:pt x="4788" y="19"/>
                  </a:lnTo>
                  <a:lnTo>
                    <a:pt x="4416"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7" name="Google Shape;1627;p41"/>
            <p:cNvSpPr/>
            <p:nvPr/>
          </p:nvSpPr>
          <p:spPr>
            <a:xfrm>
              <a:off x="2555875" y="3220500"/>
              <a:ext cx="258025" cy="258475"/>
            </a:xfrm>
            <a:custGeom>
              <a:avLst/>
              <a:gdLst/>
              <a:ahLst/>
              <a:cxnLst/>
              <a:rect l="l" t="t" r="r" b="b"/>
              <a:pathLst>
                <a:path w="10321" h="10339" extrusionOk="0">
                  <a:moveTo>
                    <a:pt x="5924" y="0"/>
                  </a:moveTo>
                  <a:lnTo>
                    <a:pt x="5533" y="19"/>
                  </a:lnTo>
                  <a:lnTo>
                    <a:pt x="5142" y="75"/>
                  </a:lnTo>
                  <a:lnTo>
                    <a:pt x="4769" y="187"/>
                  </a:lnTo>
                  <a:lnTo>
                    <a:pt x="4378" y="317"/>
                  </a:lnTo>
                  <a:lnTo>
                    <a:pt x="3987" y="503"/>
                  </a:lnTo>
                  <a:lnTo>
                    <a:pt x="3800" y="615"/>
                  </a:lnTo>
                  <a:lnTo>
                    <a:pt x="3614" y="745"/>
                  </a:lnTo>
                  <a:lnTo>
                    <a:pt x="3428" y="894"/>
                  </a:lnTo>
                  <a:lnTo>
                    <a:pt x="3242" y="1043"/>
                  </a:lnTo>
                  <a:lnTo>
                    <a:pt x="2832" y="1416"/>
                  </a:lnTo>
                  <a:lnTo>
                    <a:pt x="2534" y="1733"/>
                  </a:lnTo>
                  <a:lnTo>
                    <a:pt x="2273" y="2049"/>
                  </a:lnTo>
                  <a:lnTo>
                    <a:pt x="2012" y="2385"/>
                  </a:lnTo>
                  <a:lnTo>
                    <a:pt x="1789" y="2739"/>
                  </a:lnTo>
                  <a:lnTo>
                    <a:pt x="1565" y="3093"/>
                  </a:lnTo>
                  <a:lnTo>
                    <a:pt x="1360" y="3446"/>
                  </a:lnTo>
                  <a:lnTo>
                    <a:pt x="1193" y="3800"/>
                  </a:lnTo>
                  <a:lnTo>
                    <a:pt x="1025" y="4173"/>
                  </a:lnTo>
                  <a:lnTo>
                    <a:pt x="876" y="4545"/>
                  </a:lnTo>
                  <a:lnTo>
                    <a:pt x="746" y="4918"/>
                  </a:lnTo>
                  <a:lnTo>
                    <a:pt x="634" y="5291"/>
                  </a:lnTo>
                  <a:lnTo>
                    <a:pt x="522" y="5663"/>
                  </a:lnTo>
                  <a:lnTo>
                    <a:pt x="336" y="6390"/>
                  </a:lnTo>
                  <a:lnTo>
                    <a:pt x="205" y="7079"/>
                  </a:lnTo>
                  <a:lnTo>
                    <a:pt x="112" y="7749"/>
                  </a:lnTo>
                  <a:lnTo>
                    <a:pt x="56" y="8364"/>
                  </a:lnTo>
                  <a:lnTo>
                    <a:pt x="19" y="8904"/>
                  </a:lnTo>
                  <a:lnTo>
                    <a:pt x="0" y="9389"/>
                  </a:lnTo>
                  <a:lnTo>
                    <a:pt x="0" y="10059"/>
                  </a:lnTo>
                  <a:lnTo>
                    <a:pt x="19" y="10320"/>
                  </a:lnTo>
                  <a:lnTo>
                    <a:pt x="261" y="10320"/>
                  </a:lnTo>
                  <a:lnTo>
                    <a:pt x="950" y="10339"/>
                  </a:lnTo>
                  <a:lnTo>
                    <a:pt x="1435" y="10320"/>
                  </a:lnTo>
                  <a:lnTo>
                    <a:pt x="1975" y="10283"/>
                  </a:lnTo>
                  <a:lnTo>
                    <a:pt x="2590" y="10208"/>
                  </a:lnTo>
                  <a:lnTo>
                    <a:pt x="3242" y="10115"/>
                  </a:lnTo>
                  <a:lnTo>
                    <a:pt x="3950" y="9985"/>
                  </a:lnTo>
                  <a:lnTo>
                    <a:pt x="4676" y="9817"/>
                  </a:lnTo>
                  <a:lnTo>
                    <a:pt x="5049" y="9705"/>
                  </a:lnTo>
                  <a:lnTo>
                    <a:pt x="5421" y="9594"/>
                  </a:lnTo>
                  <a:lnTo>
                    <a:pt x="5794" y="9463"/>
                  </a:lnTo>
                  <a:lnTo>
                    <a:pt x="6148" y="9314"/>
                  </a:lnTo>
                  <a:lnTo>
                    <a:pt x="6520" y="9147"/>
                  </a:lnTo>
                  <a:lnTo>
                    <a:pt x="6893" y="8960"/>
                  </a:lnTo>
                  <a:lnTo>
                    <a:pt x="7247" y="8774"/>
                  </a:lnTo>
                  <a:lnTo>
                    <a:pt x="7601" y="8550"/>
                  </a:lnTo>
                  <a:lnTo>
                    <a:pt x="7936" y="8327"/>
                  </a:lnTo>
                  <a:lnTo>
                    <a:pt x="8271" y="8066"/>
                  </a:lnTo>
                  <a:lnTo>
                    <a:pt x="8606" y="7787"/>
                  </a:lnTo>
                  <a:lnTo>
                    <a:pt x="8904" y="7507"/>
                  </a:lnTo>
                  <a:lnTo>
                    <a:pt x="9296" y="7079"/>
                  </a:lnTo>
                  <a:lnTo>
                    <a:pt x="9445" y="6911"/>
                  </a:lnTo>
                  <a:lnTo>
                    <a:pt x="9575" y="6725"/>
                  </a:lnTo>
                  <a:lnTo>
                    <a:pt x="9705" y="6539"/>
                  </a:lnTo>
                  <a:lnTo>
                    <a:pt x="9817" y="6334"/>
                  </a:lnTo>
                  <a:lnTo>
                    <a:pt x="10004" y="5961"/>
                  </a:lnTo>
                  <a:lnTo>
                    <a:pt x="10153" y="5570"/>
                  </a:lnTo>
                  <a:lnTo>
                    <a:pt x="10246" y="5179"/>
                  </a:lnTo>
                  <a:lnTo>
                    <a:pt x="10320" y="4788"/>
                  </a:lnTo>
                  <a:lnTo>
                    <a:pt x="10320" y="4415"/>
                  </a:lnTo>
                  <a:lnTo>
                    <a:pt x="10302" y="4024"/>
                  </a:lnTo>
                  <a:lnTo>
                    <a:pt x="10246" y="3651"/>
                  </a:lnTo>
                  <a:lnTo>
                    <a:pt x="10153" y="3279"/>
                  </a:lnTo>
                  <a:lnTo>
                    <a:pt x="10041" y="2925"/>
                  </a:lnTo>
                  <a:lnTo>
                    <a:pt x="9873" y="2590"/>
                  </a:lnTo>
                  <a:lnTo>
                    <a:pt x="9687" y="2254"/>
                  </a:lnTo>
                  <a:lnTo>
                    <a:pt x="9482" y="1938"/>
                  </a:lnTo>
                  <a:lnTo>
                    <a:pt x="9240" y="1621"/>
                  </a:lnTo>
                  <a:lnTo>
                    <a:pt x="8979" y="1342"/>
                  </a:lnTo>
                  <a:lnTo>
                    <a:pt x="8700" y="1081"/>
                  </a:lnTo>
                  <a:lnTo>
                    <a:pt x="8402" y="857"/>
                  </a:lnTo>
                  <a:lnTo>
                    <a:pt x="8085" y="634"/>
                  </a:lnTo>
                  <a:lnTo>
                    <a:pt x="7750" y="447"/>
                  </a:lnTo>
                  <a:lnTo>
                    <a:pt x="7396" y="298"/>
                  </a:lnTo>
                  <a:lnTo>
                    <a:pt x="7042" y="168"/>
                  </a:lnTo>
                  <a:lnTo>
                    <a:pt x="6688" y="75"/>
                  </a:lnTo>
                  <a:lnTo>
                    <a:pt x="6297" y="19"/>
                  </a:lnTo>
                  <a:lnTo>
                    <a:pt x="59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8" name="Google Shape;1628;p41"/>
            <p:cNvSpPr/>
            <p:nvPr/>
          </p:nvSpPr>
          <p:spPr>
            <a:xfrm>
              <a:off x="2229875" y="3109650"/>
              <a:ext cx="214725" cy="317175"/>
            </a:xfrm>
            <a:custGeom>
              <a:avLst/>
              <a:gdLst/>
              <a:ahLst/>
              <a:cxnLst/>
              <a:rect l="l" t="t" r="r" b="b"/>
              <a:pathLst>
                <a:path w="8589" h="12687" extrusionOk="0">
                  <a:moveTo>
                    <a:pt x="4304" y="1"/>
                  </a:moveTo>
                  <a:lnTo>
                    <a:pt x="3913" y="20"/>
                  </a:lnTo>
                  <a:lnTo>
                    <a:pt x="3540" y="57"/>
                  </a:lnTo>
                  <a:lnTo>
                    <a:pt x="3168" y="131"/>
                  </a:lnTo>
                  <a:lnTo>
                    <a:pt x="2795" y="243"/>
                  </a:lnTo>
                  <a:lnTo>
                    <a:pt x="2441" y="373"/>
                  </a:lnTo>
                  <a:lnTo>
                    <a:pt x="2106" y="541"/>
                  </a:lnTo>
                  <a:lnTo>
                    <a:pt x="1771" y="727"/>
                  </a:lnTo>
                  <a:lnTo>
                    <a:pt x="1473" y="951"/>
                  </a:lnTo>
                  <a:lnTo>
                    <a:pt x="1175" y="1212"/>
                  </a:lnTo>
                  <a:lnTo>
                    <a:pt x="914" y="1491"/>
                  </a:lnTo>
                  <a:lnTo>
                    <a:pt x="690" y="1808"/>
                  </a:lnTo>
                  <a:lnTo>
                    <a:pt x="485" y="2162"/>
                  </a:lnTo>
                  <a:lnTo>
                    <a:pt x="318" y="2534"/>
                  </a:lnTo>
                  <a:lnTo>
                    <a:pt x="169" y="2925"/>
                  </a:lnTo>
                  <a:lnTo>
                    <a:pt x="113" y="3149"/>
                  </a:lnTo>
                  <a:lnTo>
                    <a:pt x="75" y="3373"/>
                  </a:lnTo>
                  <a:lnTo>
                    <a:pt x="38" y="3596"/>
                  </a:lnTo>
                  <a:lnTo>
                    <a:pt x="20" y="3838"/>
                  </a:lnTo>
                  <a:lnTo>
                    <a:pt x="1" y="4397"/>
                  </a:lnTo>
                  <a:lnTo>
                    <a:pt x="1" y="4826"/>
                  </a:lnTo>
                  <a:lnTo>
                    <a:pt x="38" y="5254"/>
                  </a:lnTo>
                  <a:lnTo>
                    <a:pt x="113" y="5664"/>
                  </a:lnTo>
                  <a:lnTo>
                    <a:pt x="187" y="6074"/>
                  </a:lnTo>
                  <a:lnTo>
                    <a:pt x="280" y="6465"/>
                  </a:lnTo>
                  <a:lnTo>
                    <a:pt x="392" y="6856"/>
                  </a:lnTo>
                  <a:lnTo>
                    <a:pt x="523" y="7247"/>
                  </a:lnTo>
                  <a:lnTo>
                    <a:pt x="672" y="7620"/>
                  </a:lnTo>
                  <a:lnTo>
                    <a:pt x="821" y="7992"/>
                  </a:lnTo>
                  <a:lnTo>
                    <a:pt x="988" y="8346"/>
                  </a:lnTo>
                  <a:lnTo>
                    <a:pt x="1175" y="8700"/>
                  </a:lnTo>
                  <a:lnTo>
                    <a:pt x="1361" y="9035"/>
                  </a:lnTo>
                  <a:lnTo>
                    <a:pt x="1752" y="9669"/>
                  </a:lnTo>
                  <a:lnTo>
                    <a:pt x="2143" y="10246"/>
                  </a:lnTo>
                  <a:lnTo>
                    <a:pt x="2553" y="10786"/>
                  </a:lnTo>
                  <a:lnTo>
                    <a:pt x="2944" y="11271"/>
                  </a:lnTo>
                  <a:lnTo>
                    <a:pt x="3298" y="11681"/>
                  </a:lnTo>
                  <a:lnTo>
                    <a:pt x="3633" y="12034"/>
                  </a:lnTo>
                  <a:lnTo>
                    <a:pt x="4118" y="12519"/>
                  </a:lnTo>
                  <a:lnTo>
                    <a:pt x="4304" y="12686"/>
                  </a:lnTo>
                  <a:lnTo>
                    <a:pt x="4490" y="12519"/>
                  </a:lnTo>
                  <a:lnTo>
                    <a:pt x="4975" y="12034"/>
                  </a:lnTo>
                  <a:lnTo>
                    <a:pt x="5291" y="11681"/>
                  </a:lnTo>
                  <a:lnTo>
                    <a:pt x="5664" y="11271"/>
                  </a:lnTo>
                  <a:lnTo>
                    <a:pt x="6055" y="10786"/>
                  </a:lnTo>
                  <a:lnTo>
                    <a:pt x="6446" y="10246"/>
                  </a:lnTo>
                  <a:lnTo>
                    <a:pt x="6856" y="9669"/>
                  </a:lnTo>
                  <a:lnTo>
                    <a:pt x="7229" y="9035"/>
                  </a:lnTo>
                  <a:lnTo>
                    <a:pt x="7415" y="8700"/>
                  </a:lnTo>
                  <a:lnTo>
                    <a:pt x="7601" y="8346"/>
                  </a:lnTo>
                  <a:lnTo>
                    <a:pt x="7769" y="7992"/>
                  </a:lnTo>
                  <a:lnTo>
                    <a:pt x="7918" y="7620"/>
                  </a:lnTo>
                  <a:lnTo>
                    <a:pt x="8067" y="7247"/>
                  </a:lnTo>
                  <a:lnTo>
                    <a:pt x="8197" y="6856"/>
                  </a:lnTo>
                  <a:lnTo>
                    <a:pt x="8309" y="6465"/>
                  </a:lnTo>
                  <a:lnTo>
                    <a:pt x="8421" y="6074"/>
                  </a:lnTo>
                  <a:lnTo>
                    <a:pt x="8495" y="5664"/>
                  </a:lnTo>
                  <a:lnTo>
                    <a:pt x="8551" y="5254"/>
                  </a:lnTo>
                  <a:lnTo>
                    <a:pt x="8588" y="4826"/>
                  </a:lnTo>
                  <a:lnTo>
                    <a:pt x="8588" y="4397"/>
                  </a:lnTo>
                  <a:lnTo>
                    <a:pt x="8570" y="3838"/>
                  </a:lnTo>
                  <a:lnTo>
                    <a:pt x="8551" y="3596"/>
                  </a:lnTo>
                  <a:lnTo>
                    <a:pt x="8514" y="3373"/>
                  </a:lnTo>
                  <a:lnTo>
                    <a:pt x="8477" y="3149"/>
                  </a:lnTo>
                  <a:lnTo>
                    <a:pt x="8421" y="2925"/>
                  </a:lnTo>
                  <a:lnTo>
                    <a:pt x="8290" y="2534"/>
                  </a:lnTo>
                  <a:lnTo>
                    <a:pt x="8104" y="2162"/>
                  </a:lnTo>
                  <a:lnTo>
                    <a:pt x="7899" y="1808"/>
                  </a:lnTo>
                  <a:lnTo>
                    <a:pt x="7676" y="1491"/>
                  </a:lnTo>
                  <a:lnTo>
                    <a:pt x="7415" y="1212"/>
                  </a:lnTo>
                  <a:lnTo>
                    <a:pt x="7135" y="951"/>
                  </a:lnTo>
                  <a:lnTo>
                    <a:pt x="6819" y="727"/>
                  </a:lnTo>
                  <a:lnTo>
                    <a:pt x="6502" y="541"/>
                  </a:lnTo>
                  <a:lnTo>
                    <a:pt x="6148" y="373"/>
                  </a:lnTo>
                  <a:lnTo>
                    <a:pt x="5794" y="243"/>
                  </a:lnTo>
                  <a:lnTo>
                    <a:pt x="5440" y="131"/>
                  </a:lnTo>
                  <a:lnTo>
                    <a:pt x="5068" y="57"/>
                  </a:lnTo>
                  <a:lnTo>
                    <a:pt x="4677" y="20"/>
                  </a:lnTo>
                  <a:lnTo>
                    <a:pt x="4304"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9" name="Google Shape;1629;p41"/>
            <p:cNvSpPr/>
            <p:nvPr/>
          </p:nvSpPr>
          <p:spPr>
            <a:xfrm>
              <a:off x="1831250" y="3291750"/>
              <a:ext cx="258500" cy="258475"/>
            </a:xfrm>
            <a:custGeom>
              <a:avLst/>
              <a:gdLst/>
              <a:ahLst/>
              <a:cxnLst/>
              <a:rect l="l" t="t" r="r" b="b"/>
              <a:pathLst>
                <a:path w="10340" h="10339" extrusionOk="0">
                  <a:moveTo>
                    <a:pt x="4415" y="0"/>
                  </a:moveTo>
                  <a:lnTo>
                    <a:pt x="4024" y="19"/>
                  </a:lnTo>
                  <a:lnTo>
                    <a:pt x="3652" y="75"/>
                  </a:lnTo>
                  <a:lnTo>
                    <a:pt x="3279" y="168"/>
                  </a:lnTo>
                  <a:lnTo>
                    <a:pt x="2925" y="298"/>
                  </a:lnTo>
                  <a:lnTo>
                    <a:pt x="2590" y="447"/>
                  </a:lnTo>
                  <a:lnTo>
                    <a:pt x="2255" y="634"/>
                  </a:lnTo>
                  <a:lnTo>
                    <a:pt x="1938" y="857"/>
                  </a:lnTo>
                  <a:lnTo>
                    <a:pt x="1640" y="1081"/>
                  </a:lnTo>
                  <a:lnTo>
                    <a:pt x="1342" y="1342"/>
                  </a:lnTo>
                  <a:lnTo>
                    <a:pt x="1100" y="1621"/>
                  </a:lnTo>
                  <a:lnTo>
                    <a:pt x="857" y="1919"/>
                  </a:lnTo>
                  <a:lnTo>
                    <a:pt x="634" y="2254"/>
                  </a:lnTo>
                  <a:lnTo>
                    <a:pt x="466" y="2571"/>
                  </a:lnTo>
                  <a:lnTo>
                    <a:pt x="299" y="2925"/>
                  </a:lnTo>
                  <a:lnTo>
                    <a:pt x="168" y="3279"/>
                  </a:lnTo>
                  <a:lnTo>
                    <a:pt x="94" y="3651"/>
                  </a:lnTo>
                  <a:lnTo>
                    <a:pt x="19" y="4024"/>
                  </a:lnTo>
                  <a:lnTo>
                    <a:pt x="1" y="4415"/>
                  </a:lnTo>
                  <a:lnTo>
                    <a:pt x="19" y="4788"/>
                  </a:lnTo>
                  <a:lnTo>
                    <a:pt x="75" y="5179"/>
                  </a:lnTo>
                  <a:lnTo>
                    <a:pt x="187" y="5570"/>
                  </a:lnTo>
                  <a:lnTo>
                    <a:pt x="317" y="5961"/>
                  </a:lnTo>
                  <a:lnTo>
                    <a:pt x="504" y="6334"/>
                  </a:lnTo>
                  <a:lnTo>
                    <a:pt x="634" y="6520"/>
                  </a:lnTo>
                  <a:lnTo>
                    <a:pt x="746" y="6706"/>
                  </a:lnTo>
                  <a:lnTo>
                    <a:pt x="895" y="6893"/>
                  </a:lnTo>
                  <a:lnTo>
                    <a:pt x="1044" y="7079"/>
                  </a:lnTo>
                  <a:lnTo>
                    <a:pt x="1416" y="7507"/>
                  </a:lnTo>
                  <a:lnTo>
                    <a:pt x="1733" y="7787"/>
                  </a:lnTo>
                  <a:lnTo>
                    <a:pt x="2050" y="8066"/>
                  </a:lnTo>
                  <a:lnTo>
                    <a:pt x="2385" y="8308"/>
                  </a:lnTo>
                  <a:lnTo>
                    <a:pt x="2739" y="8551"/>
                  </a:lnTo>
                  <a:lnTo>
                    <a:pt x="3093" y="8755"/>
                  </a:lnTo>
                  <a:lnTo>
                    <a:pt x="3447" y="8960"/>
                  </a:lnTo>
                  <a:lnTo>
                    <a:pt x="3801" y="9147"/>
                  </a:lnTo>
                  <a:lnTo>
                    <a:pt x="4173" y="9296"/>
                  </a:lnTo>
                  <a:lnTo>
                    <a:pt x="4546" y="9445"/>
                  </a:lnTo>
                  <a:lnTo>
                    <a:pt x="4918" y="9594"/>
                  </a:lnTo>
                  <a:lnTo>
                    <a:pt x="5291" y="9705"/>
                  </a:lnTo>
                  <a:lnTo>
                    <a:pt x="5663" y="9817"/>
                  </a:lnTo>
                  <a:lnTo>
                    <a:pt x="6390" y="9985"/>
                  </a:lnTo>
                  <a:lnTo>
                    <a:pt x="7079" y="10115"/>
                  </a:lnTo>
                  <a:lnTo>
                    <a:pt x="7750" y="10208"/>
                  </a:lnTo>
                  <a:lnTo>
                    <a:pt x="8364" y="10283"/>
                  </a:lnTo>
                  <a:lnTo>
                    <a:pt x="8905" y="10320"/>
                  </a:lnTo>
                  <a:lnTo>
                    <a:pt x="9389" y="10339"/>
                  </a:lnTo>
                  <a:lnTo>
                    <a:pt x="10078" y="10320"/>
                  </a:lnTo>
                  <a:lnTo>
                    <a:pt x="10320" y="10320"/>
                  </a:lnTo>
                  <a:lnTo>
                    <a:pt x="10339" y="10059"/>
                  </a:lnTo>
                  <a:lnTo>
                    <a:pt x="10339" y="9389"/>
                  </a:lnTo>
                  <a:lnTo>
                    <a:pt x="10320" y="8904"/>
                  </a:lnTo>
                  <a:lnTo>
                    <a:pt x="10283" y="8346"/>
                  </a:lnTo>
                  <a:lnTo>
                    <a:pt x="10227" y="7750"/>
                  </a:lnTo>
                  <a:lnTo>
                    <a:pt x="10115" y="7079"/>
                  </a:lnTo>
                  <a:lnTo>
                    <a:pt x="9985" y="6371"/>
                  </a:lnTo>
                  <a:lnTo>
                    <a:pt x="9817" y="5663"/>
                  </a:lnTo>
                  <a:lnTo>
                    <a:pt x="9706" y="5291"/>
                  </a:lnTo>
                  <a:lnTo>
                    <a:pt x="9594" y="4918"/>
                  </a:lnTo>
                  <a:lnTo>
                    <a:pt x="9464" y="4546"/>
                  </a:lnTo>
                  <a:lnTo>
                    <a:pt x="9314" y="4173"/>
                  </a:lnTo>
                  <a:lnTo>
                    <a:pt x="9147" y="3800"/>
                  </a:lnTo>
                  <a:lnTo>
                    <a:pt x="8961" y="3447"/>
                  </a:lnTo>
                  <a:lnTo>
                    <a:pt x="8774" y="3074"/>
                  </a:lnTo>
                  <a:lnTo>
                    <a:pt x="8551" y="2739"/>
                  </a:lnTo>
                  <a:lnTo>
                    <a:pt x="8327" y="2385"/>
                  </a:lnTo>
                  <a:lnTo>
                    <a:pt x="8066" y="2049"/>
                  </a:lnTo>
                  <a:lnTo>
                    <a:pt x="7806" y="1733"/>
                  </a:lnTo>
                  <a:lnTo>
                    <a:pt x="7508" y="1416"/>
                  </a:lnTo>
                  <a:lnTo>
                    <a:pt x="7079" y="1025"/>
                  </a:lnTo>
                  <a:lnTo>
                    <a:pt x="6912" y="876"/>
                  </a:lnTo>
                  <a:lnTo>
                    <a:pt x="6725" y="745"/>
                  </a:lnTo>
                  <a:lnTo>
                    <a:pt x="6539" y="615"/>
                  </a:lnTo>
                  <a:lnTo>
                    <a:pt x="6334" y="503"/>
                  </a:lnTo>
                  <a:lnTo>
                    <a:pt x="5961" y="317"/>
                  </a:lnTo>
                  <a:lnTo>
                    <a:pt x="5570" y="168"/>
                  </a:lnTo>
                  <a:lnTo>
                    <a:pt x="5179" y="75"/>
                  </a:lnTo>
                  <a:lnTo>
                    <a:pt x="4807" y="19"/>
                  </a:lnTo>
                  <a:lnTo>
                    <a:pt x="4415"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0" name="Google Shape;1630;p41"/>
            <p:cNvSpPr/>
            <p:nvPr/>
          </p:nvSpPr>
          <p:spPr>
            <a:xfrm>
              <a:off x="1710175" y="4641325"/>
              <a:ext cx="1256000" cy="54500"/>
            </a:xfrm>
            <a:custGeom>
              <a:avLst/>
              <a:gdLst/>
              <a:ahLst/>
              <a:cxnLst/>
              <a:rect l="l" t="t" r="r" b="b"/>
              <a:pathLst>
                <a:path w="50240" h="2180" extrusionOk="0">
                  <a:moveTo>
                    <a:pt x="0" y="1"/>
                  </a:moveTo>
                  <a:lnTo>
                    <a:pt x="0" y="2180"/>
                  </a:lnTo>
                  <a:lnTo>
                    <a:pt x="50239" y="2180"/>
                  </a:lnTo>
                  <a:lnTo>
                    <a:pt x="50239"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631" name="Google Shape;1631;p41"/>
          <p:cNvGrpSpPr/>
          <p:nvPr/>
        </p:nvGrpSpPr>
        <p:grpSpPr>
          <a:xfrm>
            <a:off x="5539874" y="3526164"/>
            <a:ext cx="1114789" cy="1722321"/>
            <a:chOff x="3097475" y="2624400"/>
            <a:chExt cx="1340750" cy="2071425"/>
          </a:xfrm>
        </p:grpSpPr>
        <p:sp>
          <p:nvSpPr>
            <p:cNvPr id="1632" name="Google Shape;1632;p41"/>
            <p:cNvSpPr/>
            <p:nvPr/>
          </p:nvSpPr>
          <p:spPr>
            <a:xfrm>
              <a:off x="3179900" y="4491375"/>
              <a:ext cx="1256475" cy="149975"/>
            </a:xfrm>
            <a:custGeom>
              <a:avLst/>
              <a:gdLst/>
              <a:ahLst/>
              <a:cxnLst/>
              <a:rect l="l" t="t" r="r" b="b"/>
              <a:pathLst>
                <a:path w="50259" h="5999" extrusionOk="0">
                  <a:moveTo>
                    <a:pt x="16132" y="0"/>
                  </a:moveTo>
                  <a:lnTo>
                    <a:pt x="15816" y="19"/>
                  </a:lnTo>
                  <a:lnTo>
                    <a:pt x="15480" y="56"/>
                  </a:lnTo>
                  <a:lnTo>
                    <a:pt x="15145" y="94"/>
                  </a:lnTo>
                  <a:lnTo>
                    <a:pt x="14828" y="168"/>
                  </a:lnTo>
                  <a:lnTo>
                    <a:pt x="14512" y="261"/>
                  </a:lnTo>
                  <a:lnTo>
                    <a:pt x="14195" y="354"/>
                  </a:lnTo>
                  <a:lnTo>
                    <a:pt x="13878" y="485"/>
                  </a:lnTo>
                  <a:lnTo>
                    <a:pt x="13562" y="615"/>
                  </a:lnTo>
                  <a:lnTo>
                    <a:pt x="13264" y="783"/>
                  </a:lnTo>
                  <a:lnTo>
                    <a:pt x="12984" y="950"/>
                  </a:lnTo>
                  <a:lnTo>
                    <a:pt x="12686" y="1137"/>
                  </a:lnTo>
                  <a:lnTo>
                    <a:pt x="12407" y="1342"/>
                  </a:lnTo>
                  <a:lnTo>
                    <a:pt x="12146" y="1584"/>
                  </a:lnTo>
                  <a:lnTo>
                    <a:pt x="11885" y="1807"/>
                  </a:lnTo>
                  <a:lnTo>
                    <a:pt x="11643" y="2068"/>
                  </a:lnTo>
                  <a:lnTo>
                    <a:pt x="11419" y="2348"/>
                  </a:lnTo>
                  <a:lnTo>
                    <a:pt x="11196" y="2646"/>
                  </a:lnTo>
                  <a:lnTo>
                    <a:pt x="11066" y="2832"/>
                  </a:lnTo>
                  <a:lnTo>
                    <a:pt x="10488" y="2385"/>
                  </a:lnTo>
                  <a:lnTo>
                    <a:pt x="10153" y="2143"/>
                  </a:lnTo>
                  <a:lnTo>
                    <a:pt x="9817" y="1938"/>
                  </a:lnTo>
                  <a:lnTo>
                    <a:pt x="9445" y="1751"/>
                  </a:lnTo>
                  <a:lnTo>
                    <a:pt x="9072" y="1621"/>
                  </a:lnTo>
                  <a:lnTo>
                    <a:pt x="8700" y="1509"/>
                  </a:lnTo>
                  <a:lnTo>
                    <a:pt x="8327" y="1416"/>
                  </a:lnTo>
                  <a:lnTo>
                    <a:pt x="7936" y="1379"/>
                  </a:lnTo>
                  <a:lnTo>
                    <a:pt x="7545" y="1360"/>
                  </a:lnTo>
                  <a:lnTo>
                    <a:pt x="7154" y="1379"/>
                  </a:lnTo>
                  <a:lnTo>
                    <a:pt x="6763" y="1416"/>
                  </a:lnTo>
                  <a:lnTo>
                    <a:pt x="6371" y="1509"/>
                  </a:lnTo>
                  <a:lnTo>
                    <a:pt x="5999" y="1621"/>
                  </a:lnTo>
                  <a:lnTo>
                    <a:pt x="5626" y="1751"/>
                  </a:lnTo>
                  <a:lnTo>
                    <a:pt x="5272" y="1938"/>
                  </a:lnTo>
                  <a:lnTo>
                    <a:pt x="4918" y="2143"/>
                  </a:lnTo>
                  <a:lnTo>
                    <a:pt x="4602" y="2385"/>
                  </a:lnTo>
                  <a:lnTo>
                    <a:pt x="1" y="5999"/>
                  </a:lnTo>
                  <a:lnTo>
                    <a:pt x="50258" y="5999"/>
                  </a:lnTo>
                  <a:lnTo>
                    <a:pt x="47874" y="2646"/>
                  </a:lnTo>
                  <a:lnTo>
                    <a:pt x="47632" y="2329"/>
                  </a:lnTo>
                  <a:lnTo>
                    <a:pt x="47390" y="2049"/>
                  </a:lnTo>
                  <a:lnTo>
                    <a:pt x="47129" y="1789"/>
                  </a:lnTo>
                  <a:lnTo>
                    <a:pt x="46868" y="1528"/>
                  </a:lnTo>
                  <a:lnTo>
                    <a:pt x="46589" y="1304"/>
                  </a:lnTo>
                  <a:lnTo>
                    <a:pt x="46291" y="1081"/>
                  </a:lnTo>
                  <a:lnTo>
                    <a:pt x="45993" y="895"/>
                  </a:lnTo>
                  <a:lnTo>
                    <a:pt x="45676" y="727"/>
                  </a:lnTo>
                  <a:lnTo>
                    <a:pt x="45359" y="559"/>
                  </a:lnTo>
                  <a:lnTo>
                    <a:pt x="45043" y="429"/>
                  </a:lnTo>
                  <a:lnTo>
                    <a:pt x="44707" y="298"/>
                  </a:lnTo>
                  <a:lnTo>
                    <a:pt x="44372" y="205"/>
                  </a:lnTo>
                  <a:lnTo>
                    <a:pt x="44037" y="131"/>
                  </a:lnTo>
                  <a:lnTo>
                    <a:pt x="43683" y="56"/>
                  </a:lnTo>
                  <a:lnTo>
                    <a:pt x="43347" y="19"/>
                  </a:lnTo>
                  <a:lnTo>
                    <a:pt x="42994" y="0"/>
                  </a:lnTo>
                  <a:lnTo>
                    <a:pt x="42304" y="0"/>
                  </a:lnTo>
                  <a:lnTo>
                    <a:pt x="41950" y="38"/>
                  </a:lnTo>
                  <a:lnTo>
                    <a:pt x="41615" y="94"/>
                  </a:lnTo>
                  <a:lnTo>
                    <a:pt x="41280" y="168"/>
                  </a:lnTo>
                  <a:lnTo>
                    <a:pt x="40944" y="243"/>
                  </a:lnTo>
                  <a:lnTo>
                    <a:pt x="40609" y="354"/>
                  </a:lnTo>
                  <a:lnTo>
                    <a:pt x="40274" y="485"/>
                  </a:lnTo>
                  <a:lnTo>
                    <a:pt x="39957" y="634"/>
                  </a:lnTo>
                  <a:lnTo>
                    <a:pt x="39641" y="783"/>
                  </a:lnTo>
                  <a:lnTo>
                    <a:pt x="39342" y="969"/>
                  </a:lnTo>
                  <a:lnTo>
                    <a:pt x="39044" y="1174"/>
                  </a:lnTo>
                  <a:lnTo>
                    <a:pt x="38746" y="1398"/>
                  </a:lnTo>
                  <a:lnTo>
                    <a:pt x="38467" y="1640"/>
                  </a:lnTo>
                  <a:lnTo>
                    <a:pt x="38206" y="1900"/>
                  </a:lnTo>
                  <a:lnTo>
                    <a:pt x="37945" y="2180"/>
                  </a:lnTo>
                  <a:lnTo>
                    <a:pt x="37740" y="1994"/>
                  </a:lnTo>
                  <a:lnTo>
                    <a:pt x="37498" y="1826"/>
                  </a:lnTo>
                  <a:lnTo>
                    <a:pt x="37275" y="1677"/>
                  </a:lnTo>
                  <a:lnTo>
                    <a:pt x="37033" y="1547"/>
                  </a:lnTo>
                  <a:lnTo>
                    <a:pt x="36790" y="1416"/>
                  </a:lnTo>
                  <a:lnTo>
                    <a:pt x="36548" y="1286"/>
                  </a:lnTo>
                  <a:lnTo>
                    <a:pt x="36288" y="1174"/>
                  </a:lnTo>
                  <a:lnTo>
                    <a:pt x="36045" y="1081"/>
                  </a:lnTo>
                  <a:lnTo>
                    <a:pt x="35785" y="1006"/>
                  </a:lnTo>
                  <a:lnTo>
                    <a:pt x="35524" y="932"/>
                  </a:lnTo>
                  <a:lnTo>
                    <a:pt x="35263" y="857"/>
                  </a:lnTo>
                  <a:lnTo>
                    <a:pt x="35002" y="820"/>
                  </a:lnTo>
                  <a:lnTo>
                    <a:pt x="34723" y="764"/>
                  </a:lnTo>
                  <a:lnTo>
                    <a:pt x="34462" y="746"/>
                  </a:lnTo>
                  <a:lnTo>
                    <a:pt x="34201" y="727"/>
                  </a:lnTo>
                  <a:lnTo>
                    <a:pt x="33661" y="727"/>
                  </a:lnTo>
                  <a:lnTo>
                    <a:pt x="33400" y="746"/>
                  </a:lnTo>
                  <a:lnTo>
                    <a:pt x="33121" y="764"/>
                  </a:lnTo>
                  <a:lnTo>
                    <a:pt x="32860" y="820"/>
                  </a:lnTo>
                  <a:lnTo>
                    <a:pt x="32599" y="857"/>
                  </a:lnTo>
                  <a:lnTo>
                    <a:pt x="32338" y="932"/>
                  </a:lnTo>
                  <a:lnTo>
                    <a:pt x="32078" y="1006"/>
                  </a:lnTo>
                  <a:lnTo>
                    <a:pt x="31817" y="1081"/>
                  </a:lnTo>
                  <a:lnTo>
                    <a:pt x="31556" y="1174"/>
                  </a:lnTo>
                  <a:lnTo>
                    <a:pt x="31314" y="1286"/>
                  </a:lnTo>
                  <a:lnTo>
                    <a:pt x="31072" y="1416"/>
                  </a:lnTo>
                  <a:lnTo>
                    <a:pt x="30830" y="1547"/>
                  </a:lnTo>
                  <a:lnTo>
                    <a:pt x="30587" y="1677"/>
                  </a:lnTo>
                  <a:lnTo>
                    <a:pt x="30345" y="1826"/>
                  </a:lnTo>
                  <a:lnTo>
                    <a:pt x="30122" y="1994"/>
                  </a:lnTo>
                  <a:lnTo>
                    <a:pt x="29898" y="2180"/>
                  </a:lnTo>
                  <a:lnTo>
                    <a:pt x="29675" y="1919"/>
                  </a:lnTo>
                  <a:lnTo>
                    <a:pt x="29433" y="1677"/>
                  </a:lnTo>
                  <a:lnTo>
                    <a:pt x="29190" y="1472"/>
                  </a:lnTo>
                  <a:lnTo>
                    <a:pt x="28930" y="1248"/>
                  </a:lnTo>
                  <a:lnTo>
                    <a:pt x="28669" y="1062"/>
                  </a:lnTo>
                  <a:lnTo>
                    <a:pt x="28389" y="895"/>
                  </a:lnTo>
                  <a:lnTo>
                    <a:pt x="28110" y="727"/>
                  </a:lnTo>
                  <a:lnTo>
                    <a:pt x="27831" y="597"/>
                  </a:lnTo>
                  <a:lnTo>
                    <a:pt x="27532" y="466"/>
                  </a:lnTo>
                  <a:lnTo>
                    <a:pt x="27234" y="354"/>
                  </a:lnTo>
                  <a:lnTo>
                    <a:pt x="26936" y="261"/>
                  </a:lnTo>
                  <a:lnTo>
                    <a:pt x="26638" y="168"/>
                  </a:lnTo>
                  <a:lnTo>
                    <a:pt x="26322" y="112"/>
                  </a:lnTo>
                  <a:lnTo>
                    <a:pt x="26005" y="56"/>
                  </a:lnTo>
                  <a:lnTo>
                    <a:pt x="25707" y="19"/>
                  </a:lnTo>
                  <a:lnTo>
                    <a:pt x="25390" y="0"/>
                  </a:lnTo>
                  <a:lnTo>
                    <a:pt x="24757" y="0"/>
                  </a:lnTo>
                  <a:lnTo>
                    <a:pt x="24440" y="38"/>
                  </a:lnTo>
                  <a:lnTo>
                    <a:pt x="24124" y="75"/>
                  </a:lnTo>
                  <a:lnTo>
                    <a:pt x="23826" y="131"/>
                  </a:lnTo>
                  <a:lnTo>
                    <a:pt x="23509" y="205"/>
                  </a:lnTo>
                  <a:lnTo>
                    <a:pt x="23211" y="280"/>
                  </a:lnTo>
                  <a:lnTo>
                    <a:pt x="22913" y="392"/>
                  </a:lnTo>
                  <a:lnTo>
                    <a:pt x="22615" y="503"/>
                  </a:lnTo>
                  <a:lnTo>
                    <a:pt x="22335" y="652"/>
                  </a:lnTo>
                  <a:lnTo>
                    <a:pt x="22037" y="801"/>
                  </a:lnTo>
                  <a:lnTo>
                    <a:pt x="21758" y="950"/>
                  </a:lnTo>
                  <a:lnTo>
                    <a:pt x="21497" y="1137"/>
                  </a:lnTo>
                  <a:lnTo>
                    <a:pt x="21236" y="1342"/>
                  </a:lnTo>
                  <a:lnTo>
                    <a:pt x="20976" y="1547"/>
                  </a:lnTo>
                  <a:lnTo>
                    <a:pt x="20733" y="1770"/>
                  </a:lnTo>
                  <a:lnTo>
                    <a:pt x="20473" y="1528"/>
                  </a:lnTo>
                  <a:lnTo>
                    <a:pt x="20212" y="1304"/>
                  </a:lnTo>
                  <a:lnTo>
                    <a:pt x="19932" y="1099"/>
                  </a:lnTo>
                  <a:lnTo>
                    <a:pt x="19634" y="913"/>
                  </a:lnTo>
                  <a:lnTo>
                    <a:pt x="19355" y="746"/>
                  </a:lnTo>
                  <a:lnTo>
                    <a:pt x="19038" y="597"/>
                  </a:lnTo>
                  <a:lnTo>
                    <a:pt x="18740" y="466"/>
                  </a:lnTo>
                  <a:lnTo>
                    <a:pt x="18423" y="336"/>
                  </a:lnTo>
                  <a:lnTo>
                    <a:pt x="18107" y="243"/>
                  </a:lnTo>
                  <a:lnTo>
                    <a:pt x="17790" y="149"/>
                  </a:lnTo>
                  <a:lnTo>
                    <a:pt x="17455" y="94"/>
                  </a:lnTo>
                  <a:lnTo>
                    <a:pt x="17138" y="38"/>
                  </a:lnTo>
                  <a:lnTo>
                    <a:pt x="16803"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3" name="Google Shape;1633;p41"/>
            <p:cNvSpPr/>
            <p:nvPr/>
          </p:nvSpPr>
          <p:spPr>
            <a:xfrm>
              <a:off x="3181775" y="4641325"/>
              <a:ext cx="1256450" cy="54500"/>
            </a:xfrm>
            <a:custGeom>
              <a:avLst/>
              <a:gdLst/>
              <a:ahLst/>
              <a:cxnLst/>
              <a:rect l="l" t="t" r="r" b="b"/>
              <a:pathLst>
                <a:path w="50258" h="2180" extrusionOk="0">
                  <a:moveTo>
                    <a:pt x="0" y="1"/>
                  </a:moveTo>
                  <a:lnTo>
                    <a:pt x="0" y="2180"/>
                  </a:lnTo>
                  <a:lnTo>
                    <a:pt x="50258" y="2180"/>
                  </a:lnTo>
                  <a:lnTo>
                    <a:pt x="5025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4" name="Google Shape;1634;p41"/>
            <p:cNvSpPr/>
            <p:nvPr/>
          </p:nvSpPr>
          <p:spPr>
            <a:xfrm>
              <a:off x="3097475" y="2905675"/>
              <a:ext cx="317175" cy="215175"/>
            </a:xfrm>
            <a:custGeom>
              <a:avLst/>
              <a:gdLst/>
              <a:ahLst/>
              <a:cxnLst/>
              <a:rect l="l" t="t" r="r" b="b"/>
              <a:pathLst>
                <a:path w="12687" h="8607" extrusionOk="0">
                  <a:moveTo>
                    <a:pt x="4415" y="1"/>
                  </a:moveTo>
                  <a:lnTo>
                    <a:pt x="3838" y="20"/>
                  </a:lnTo>
                  <a:lnTo>
                    <a:pt x="3614" y="38"/>
                  </a:lnTo>
                  <a:lnTo>
                    <a:pt x="3372" y="75"/>
                  </a:lnTo>
                  <a:lnTo>
                    <a:pt x="3167" y="131"/>
                  </a:lnTo>
                  <a:lnTo>
                    <a:pt x="2944" y="187"/>
                  </a:lnTo>
                  <a:lnTo>
                    <a:pt x="2534" y="318"/>
                  </a:lnTo>
                  <a:lnTo>
                    <a:pt x="2161" y="485"/>
                  </a:lnTo>
                  <a:lnTo>
                    <a:pt x="1826" y="690"/>
                  </a:lnTo>
                  <a:lnTo>
                    <a:pt x="1509" y="914"/>
                  </a:lnTo>
                  <a:lnTo>
                    <a:pt x="1230" y="1175"/>
                  </a:lnTo>
                  <a:lnTo>
                    <a:pt x="969" y="1473"/>
                  </a:lnTo>
                  <a:lnTo>
                    <a:pt x="746" y="1771"/>
                  </a:lnTo>
                  <a:lnTo>
                    <a:pt x="541" y="2106"/>
                  </a:lnTo>
                  <a:lnTo>
                    <a:pt x="392" y="2441"/>
                  </a:lnTo>
                  <a:lnTo>
                    <a:pt x="243" y="2795"/>
                  </a:lnTo>
                  <a:lnTo>
                    <a:pt x="150" y="3168"/>
                  </a:lnTo>
                  <a:lnTo>
                    <a:pt x="75" y="3540"/>
                  </a:lnTo>
                  <a:lnTo>
                    <a:pt x="19" y="3913"/>
                  </a:lnTo>
                  <a:lnTo>
                    <a:pt x="1" y="4304"/>
                  </a:lnTo>
                  <a:lnTo>
                    <a:pt x="19" y="4677"/>
                  </a:lnTo>
                  <a:lnTo>
                    <a:pt x="75" y="5068"/>
                  </a:lnTo>
                  <a:lnTo>
                    <a:pt x="150" y="5440"/>
                  </a:lnTo>
                  <a:lnTo>
                    <a:pt x="243" y="5794"/>
                  </a:lnTo>
                  <a:lnTo>
                    <a:pt x="392" y="6167"/>
                  </a:lnTo>
                  <a:lnTo>
                    <a:pt x="541" y="6502"/>
                  </a:lnTo>
                  <a:lnTo>
                    <a:pt x="746" y="6819"/>
                  </a:lnTo>
                  <a:lnTo>
                    <a:pt x="969" y="7135"/>
                  </a:lnTo>
                  <a:lnTo>
                    <a:pt x="1230" y="7415"/>
                  </a:lnTo>
                  <a:lnTo>
                    <a:pt x="1509" y="7676"/>
                  </a:lnTo>
                  <a:lnTo>
                    <a:pt x="1826" y="7918"/>
                  </a:lnTo>
                  <a:lnTo>
                    <a:pt x="2161" y="8123"/>
                  </a:lnTo>
                  <a:lnTo>
                    <a:pt x="2534" y="8290"/>
                  </a:lnTo>
                  <a:lnTo>
                    <a:pt x="2944" y="8421"/>
                  </a:lnTo>
                  <a:lnTo>
                    <a:pt x="3167" y="8477"/>
                  </a:lnTo>
                  <a:lnTo>
                    <a:pt x="3372" y="8514"/>
                  </a:lnTo>
                  <a:lnTo>
                    <a:pt x="3614" y="8551"/>
                  </a:lnTo>
                  <a:lnTo>
                    <a:pt x="3838" y="8570"/>
                  </a:lnTo>
                  <a:lnTo>
                    <a:pt x="4415" y="8607"/>
                  </a:lnTo>
                  <a:lnTo>
                    <a:pt x="4844" y="8588"/>
                  </a:lnTo>
                  <a:lnTo>
                    <a:pt x="5254" y="8551"/>
                  </a:lnTo>
                  <a:lnTo>
                    <a:pt x="5682" y="8495"/>
                  </a:lnTo>
                  <a:lnTo>
                    <a:pt x="6073" y="8421"/>
                  </a:lnTo>
                  <a:lnTo>
                    <a:pt x="6483" y="8309"/>
                  </a:lnTo>
                  <a:lnTo>
                    <a:pt x="6874" y="8197"/>
                  </a:lnTo>
                  <a:lnTo>
                    <a:pt x="7265" y="8067"/>
                  </a:lnTo>
                  <a:lnTo>
                    <a:pt x="7638" y="7936"/>
                  </a:lnTo>
                  <a:lnTo>
                    <a:pt x="8010" y="7769"/>
                  </a:lnTo>
                  <a:lnTo>
                    <a:pt x="8364" y="7601"/>
                  </a:lnTo>
                  <a:lnTo>
                    <a:pt x="8700" y="7433"/>
                  </a:lnTo>
                  <a:lnTo>
                    <a:pt x="9035" y="7247"/>
                  </a:lnTo>
                  <a:lnTo>
                    <a:pt x="9687" y="6856"/>
                  </a:lnTo>
                  <a:lnTo>
                    <a:pt x="10264" y="6446"/>
                  </a:lnTo>
                  <a:lnTo>
                    <a:pt x="10805" y="6055"/>
                  </a:lnTo>
                  <a:lnTo>
                    <a:pt x="11270" y="5664"/>
                  </a:lnTo>
                  <a:lnTo>
                    <a:pt x="11699" y="5291"/>
                  </a:lnTo>
                  <a:lnTo>
                    <a:pt x="12034" y="4975"/>
                  </a:lnTo>
                  <a:lnTo>
                    <a:pt x="12518" y="4490"/>
                  </a:lnTo>
                  <a:lnTo>
                    <a:pt x="12686" y="4304"/>
                  </a:lnTo>
                  <a:lnTo>
                    <a:pt x="12518" y="4118"/>
                  </a:lnTo>
                  <a:lnTo>
                    <a:pt x="12034" y="3633"/>
                  </a:lnTo>
                  <a:lnTo>
                    <a:pt x="11699" y="3298"/>
                  </a:lnTo>
                  <a:lnTo>
                    <a:pt x="11270" y="2944"/>
                  </a:lnTo>
                  <a:lnTo>
                    <a:pt x="10805" y="2553"/>
                  </a:lnTo>
                  <a:lnTo>
                    <a:pt x="10264" y="2143"/>
                  </a:lnTo>
                  <a:lnTo>
                    <a:pt x="9687" y="1752"/>
                  </a:lnTo>
                  <a:lnTo>
                    <a:pt x="9035" y="1361"/>
                  </a:lnTo>
                  <a:lnTo>
                    <a:pt x="8700" y="1175"/>
                  </a:lnTo>
                  <a:lnTo>
                    <a:pt x="8364" y="988"/>
                  </a:lnTo>
                  <a:lnTo>
                    <a:pt x="8010" y="821"/>
                  </a:lnTo>
                  <a:lnTo>
                    <a:pt x="7638" y="672"/>
                  </a:lnTo>
                  <a:lnTo>
                    <a:pt x="7265" y="523"/>
                  </a:lnTo>
                  <a:lnTo>
                    <a:pt x="6874" y="392"/>
                  </a:lnTo>
                  <a:lnTo>
                    <a:pt x="6483" y="280"/>
                  </a:lnTo>
                  <a:lnTo>
                    <a:pt x="6073" y="187"/>
                  </a:lnTo>
                  <a:lnTo>
                    <a:pt x="5682" y="113"/>
                  </a:lnTo>
                  <a:lnTo>
                    <a:pt x="5254" y="57"/>
                  </a:lnTo>
                  <a:lnTo>
                    <a:pt x="4844" y="20"/>
                  </a:lnTo>
                  <a:lnTo>
                    <a:pt x="441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635" name="Google Shape;1635;p41"/>
            <p:cNvGrpSpPr/>
            <p:nvPr/>
          </p:nvGrpSpPr>
          <p:grpSpPr>
            <a:xfrm>
              <a:off x="3187350" y="2624400"/>
              <a:ext cx="1095350" cy="1868400"/>
              <a:chOff x="3187350" y="2624400"/>
              <a:chExt cx="1095350" cy="1868400"/>
            </a:xfrm>
          </p:grpSpPr>
          <p:sp>
            <p:nvSpPr>
              <p:cNvPr id="1636" name="Google Shape;1636;p41"/>
              <p:cNvSpPr/>
              <p:nvPr/>
            </p:nvSpPr>
            <p:spPr>
              <a:xfrm>
                <a:off x="3369900" y="2857725"/>
                <a:ext cx="778675" cy="1635075"/>
              </a:xfrm>
              <a:custGeom>
                <a:avLst/>
                <a:gdLst/>
                <a:ahLst/>
                <a:cxnLst/>
                <a:rect l="l" t="t" r="r" b="b"/>
                <a:pathLst>
                  <a:path w="31147" h="65403" extrusionOk="0">
                    <a:moveTo>
                      <a:pt x="3000" y="0"/>
                    </a:moveTo>
                    <a:lnTo>
                      <a:pt x="2050" y="950"/>
                    </a:lnTo>
                    <a:lnTo>
                      <a:pt x="6651" y="5551"/>
                    </a:lnTo>
                    <a:lnTo>
                      <a:pt x="1" y="5551"/>
                    </a:lnTo>
                    <a:lnTo>
                      <a:pt x="1" y="6893"/>
                    </a:lnTo>
                    <a:lnTo>
                      <a:pt x="7992" y="6893"/>
                    </a:lnTo>
                    <a:lnTo>
                      <a:pt x="16766" y="15666"/>
                    </a:lnTo>
                    <a:lnTo>
                      <a:pt x="16766" y="22447"/>
                    </a:lnTo>
                    <a:lnTo>
                      <a:pt x="10786" y="16467"/>
                    </a:lnTo>
                    <a:lnTo>
                      <a:pt x="9836" y="17417"/>
                    </a:lnTo>
                    <a:lnTo>
                      <a:pt x="16766" y="24347"/>
                    </a:lnTo>
                    <a:lnTo>
                      <a:pt x="16766" y="35933"/>
                    </a:lnTo>
                    <a:lnTo>
                      <a:pt x="6930" y="26098"/>
                    </a:lnTo>
                    <a:lnTo>
                      <a:pt x="5980" y="27029"/>
                    </a:lnTo>
                    <a:lnTo>
                      <a:pt x="16766" y="37815"/>
                    </a:lnTo>
                    <a:lnTo>
                      <a:pt x="16766" y="65402"/>
                    </a:lnTo>
                    <a:lnTo>
                      <a:pt x="18107" y="65402"/>
                    </a:lnTo>
                    <a:lnTo>
                      <a:pt x="18107" y="33959"/>
                    </a:lnTo>
                    <a:lnTo>
                      <a:pt x="27533" y="24533"/>
                    </a:lnTo>
                    <a:lnTo>
                      <a:pt x="26583" y="23583"/>
                    </a:lnTo>
                    <a:lnTo>
                      <a:pt x="18107" y="32059"/>
                    </a:lnTo>
                    <a:lnTo>
                      <a:pt x="18107" y="19988"/>
                    </a:lnTo>
                    <a:lnTo>
                      <a:pt x="31146" y="6967"/>
                    </a:lnTo>
                    <a:lnTo>
                      <a:pt x="30196" y="6017"/>
                    </a:lnTo>
                    <a:lnTo>
                      <a:pt x="25763" y="10432"/>
                    </a:lnTo>
                    <a:lnTo>
                      <a:pt x="25763" y="2925"/>
                    </a:lnTo>
                    <a:lnTo>
                      <a:pt x="24422" y="2925"/>
                    </a:lnTo>
                    <a:lnTo>
                      <a:pt x="24422" y="11773"/>
                    </a:lnTo>
                    <a:lnTo>
                      <a:pt x="18107" y="18106"/>
                    </a:lnTo>
                    <a:lnTo>
                      <a:pt x="18107" y="2925"/>
                    </a:lnTo>
                    <a:lnTo>
                      <a:pt x="16766" y="2925"/>
                    </a:lnTo>
                    <a:lnTo>
                      <a:pt x="16766" y="13766"/>
                    </a:lnTo>
                    <a:lnTo>
                      <a:pt x="3000"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7" name="Google Shape;1637;p41"/>
              <p:cNvSpPr/>
              <p:nvPr/>
            </p:nvSpPr>
            <p:spPr>
              <a:xfrm>
                <a:off x="3805800" y="3828700"/>
                <a:ext cx="258475" cy="258000"/>
              </a:xfrm>
              <a:custGeom>
                <a:avLst/>
                <a:gdLst/>
                <a:ahLst/>
                <a:cxnLst/>
                <a:rect l="l" t="t" r="r" b="b"/>
                <a:pathLst>
                  <a:path w="10339" h="10320" extrusionOk="0">
                    <a:moveTo>
                      <a:pt x="5924" y="0"/>
                    </a:moveTo>
                    <a:lnTo>
                      <a:pt x="5533" y="19"/>
                    </a:lnTo>
                    <a:lnTo>
                      <a:pt x="5142" y="75"/>
                    </a:lnTo>
                    <a:lnTo>
                      <a:pt x="4769" y="168"/>
                    </a:lnTo>
                    <a:lnTo>
                      <a:pt x="4378" y="317"/>
                    </a:lnTo>
                    <a:lnTo>
                      <a:pt x="3987" y="503"/>
                    </a:lnTo>
                    <a:lnTo>
                      <a:pt x="3800" y="615"/>
                    </a:lnTo>
                    <a:lnTo>
                      <a:pt x="3614" y="745"/>
                    </a:lnTo>
                    <a:lnTo>
                      <a:pt x="3428" y="876"/>
                    </a:lnTo>
                    <a:lnTo>
                      <a:pt x="3242" y="1025"/>
                    </a:lnTo>
                    <a:lnTo>
                      <a:pt x="2832" y="1416"/>
                    </a:lnTo>
                    <a:lnTo>
                      <a:pt x="2534" y="1733"/>
                    </a:lnTo>
                    <a:lnTo>
                      <a:pt x="2273" y="2049"/>
                    </a:lnTo>
                    <a:lnTo>
                      <a:pt x="2012" y="2385"/>
                    </a:lnTo>
                    <a:lnTo>
                      <a:pt x="1789" y="2720"/>
                    </a:lnTo>
                    <a:lnTo>
                      <a:pt x="1565" y="3074"/>
                    </a:lnTo>
                    <a:lnTo>
                      <a:pt x="1379" y="3428"/>
                    </a:lnTo>
                    <a:lnTo>
                      <a:pt x="1193" y="3800"/>
                    </a:lnTo>
                    <a:lnTo>
                      <a:pt x="1025" y="4173"/>
                    </a:lnTo>
                    <a:lnTo>
                      <a:pt x="876" y="4545"/>
                    </a:lnTo>
                    <a:lnTo>
                      <a:pt x="745" y="4918"/>
                    </a:lnTo>
                    <a:lnTo>
                      <a:pt x="634" y="5272"/>
                    </a:lnTo>
                    <a:lnTo>
                      <a:pt x="522" y="5644"/>
                    </a:lnTo>
                    <a:lnTo>
                      <a:pt x="336" y="6371"/>
                    </a:lnTo>
                    <a:lnTo>
                      <a:pt x="205" y="7079"/>
                    </a:lnTo>
                    <a:lnTo>
                      <a:pt x="112" y="7731"/>
                    </a:lnTo>
                    <a:lnTo>
                      <a:pt x="56" y="8345"/>
                    </a:lnTo>
                    <a:lnTo>
                      <a:pt x="19" y="8904"/>
                    </a:lnTo>
                    <a:lnTo>
                      <a:pt x="0" y="9370"/>
                    </a:lnTo>
                    <a:lnTo>
                      <a:pt x="0" y="10059"/>
                    </a:lnTo>
                    <a:lnTo>
                      <a:pt x="19" y="10301"/>
                    </a:lnTo>
                    <a:lnTo>
                      <a:pt x="261" y="10320"/>
                    </a:lnTo>
                    <a:lnTo>
                      <a:pt x="950" y="10320"/>
                    </a:lnTo>
                    <a:lnTo>
                      <a:pt x="1435" y="10301"/>
                    </a:lnTo>
                    <a:lnTo>
                      <a:pt x="1975" y="10264"/>
                    </a:lnTo>
                    <a:lnTo>
                      <a:pt x="2590" y="10208"/>
                    </a:lnTo>
                    <a:lnTo>
                      <a:pt x="3260" y="10115"/>
                    </a:lnTo>
                    <a:lnTo>
                      <a:pt x="3949" y="9985"/>
                    </a:lnTo>
                    <a:lnTo>
                      <a:pt x="4676" y="9798"/>
                    </a:lnTo>
                    <a:lnTo>
                      <a:pt x="5048" y="9705"/>
                    </a:lnTo>
                    <a:lnTo>
                      <a:pt x="5421" y="9575"/>
                    </a:lnTo>
                    <a:lnTo>
                      <a:pt x="5794" y="9444"/>
                    </a:lnTo>
                    <a:lnTo>
                      <a:pt x="6166" y="9295"/>
                    </a:lnTo>
                    <a:lnTo>
                      <a:pt x="6520" y="9128"/>
                    </a:lnTo>
                    <a:lnTo>
                      <a:pt x="6893" y="8960"/>
                    </a:lnTo>
                    <a:lnTo>
                      <a:pt x="7247" y="8755"/>
                    </a:lnTo>
                    <a:lnTo>
                      <a:pt x="7600" y="8550"/>
                    </a:lnTo>
                    <a:lnTo>
                      <a:pt x="7954" y="8308"/>
                    </a:lnTo>
                    <a:lnTo>
                      <a:pt x="8290" y="8066"/>
                    </a:lnTo>
                    <a:lnTo>
                      <a:pt x="8606" y="7787"/>
                    </a:lnTo>
                    <a:lnTo>
                      <a:pt x="8904" y="7489"/>
                    </a:lnTo>
                    <a:lnTo>
                      <a:pt x="9296" y="7079"/>
                    </a:lnTo>
                    <a:lnTo>
                      <a:pt x="9445" y="6892"/>
                    </a:lnTo>
                    <a:lnTo>
                      <a:pt x="9594" y="6706"/>
                    </a:lnTo>
                    <a:lnTo>
                      <a:pt x="9705" y="6520"/>
                    </a:lnTo>
                    <a:lnTo>
                      <a:pt x="9817" y="6334"/>
                    </a:lnTo>
                    <a:lnTo>
                      <a:pt x="10022" y="5942"/>
                    </a:lnTo>
                    <a:lnTo>
                      <a:pt x="10152" y="5570"/>
                    </a:lnTo>
                    <a:lnTo>
                      <a:pt x="10264" y="5179"/>
                    </a:lnTo>
                    <a:lnTo>
                      <a:pt x="10320" y="4787"/>
                    </a:lnTo>
                    <a:lnTo>
                      <a:pt x="10339" y="4396"/>
                    </a:lnTo>
                    <a:lnTo>
                      <a:pt x="10302" y="4024"/>
                    </a:lnTo>
                    <a:lnTo>
                      <a:pt x="10246" y="3651"/>
                    </a:lnTo>
                    <a:lnTo>
                      <a:pt x="10152" y="3279"/>
                    </a:lnTo>
                    <a:lnTo>
                      <a:pt x="10041" y="2925"/>
                    </a:lnTo>
                    <a:lnTo>
                      <a:pt x="9873" y="2571"/>
                    </a:lnTo>
                    <a:lnTo>
                      <a:pt x="9687" y="2235"/>
                    </a:lnTo>
                    <a:lnTo>
                      <a:pt x="9482" y="1919"/>
                    </a:lnTo>
                    <a:lnTo>
                      <a:pt x="9240" y="1621"/>
                    </a:lnTo>
                    <a:lnTo>
                      <a:pt x="8979" y="1341"/>
                    </a:lnTo>
                    <a:lnTo>
                      <a:pt x="8700" y="1081"/>
                    </a:lnTo>
                    <a:lnTo>
                      <a:pt x="8401" y="838"/>
                    </a:lnTo>
                    <a:lnTo>
                      <a:pt x="8085" y="634"/>
                    </a:lnTo>
                    <a:lnTo>
                      <a:pt x="7750" y="447"/>
                    </a:lnTo>
                    <a:lnTo>
                      <a:pt x="7414" y="298"/>
                    </a:lnTo>
                    <a:lnTo>
                      <a:pt x="7042" y="168"/>
                    </a:lnTo>
                    <a:lnTo>
                      <a:pt x="6688" y="75"/>
                    </a:lnTo>
                    <a:lnTo>
                      <a:pt x="6297" y="19"/>
                    </a:lnTo>
                    <a:lnTo>
                      <a:pt x="59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8" name="Google Shape;1638;p41"/>
              <p:cNvSpPr/>
              <p:nvPr/>
            </p:nvSpPr>
            <p:spPr>
              <a:xfrm>
                <a:off x="3548275" y="3828700"/>
                <a:ext cx="258475" cy="258000"/>
              </a:xfrm>
              <a:custGeom>
                <a:avLst/>
                <a:gdLst/>
                <a:ahLst/>
                <a:cxnLst/>
                <a:rect l="l" t="t" r="r" b="b"/>
                <a:pathLst>
                  <a:path w="10339" h="10320" extrusionOk="0">
                    <a:moveTo>
                      <a:pt x="4415" y="0"/>
                    </a:moveTo>
                    <a:lnTo>
                      <a:pt x="4024" y="19"/>
                    </a:lnTo>
                    <a:lnTo>
                      <a:pt x="3651" y="75"/>
                    </a:lnTo>
                    <a:lnTo>
                      <a:pt x="3279" y="168"/>
                    </a:lnTo>
                    <a:lnTo>
                      <a:pt x="2925" y="298"/>
                    </a:lnTo>
                    <a:lnTo>
                      <a:pt x="2589" y="447"/>
                    </a:lnTo>
                    <a:lnTo>
                      <a:pt x="2254" y="634"/>
                    </a:lnTo>
                    <a:lnTo>
                      <a:pt x="1937" y="838"/>
                    </a:lnTo>
                    <a:lnTo>
                      <a:pt x="1639" y="1081"/>
                    </a:lnTo>
                    <a:lnTo>
                      <a:pt x="1360" y="1341"/>
                    </a:lnTo>
                    <a:lnTo>
                      <a:pt x="1099" y="1621"/>
                    </a:lnTo>
                    <a:lnTo>
                      <a:pt x="857" y="1919"/>
                    </a:lnTo>
                    <a:lnTo>
                      <a:pt x="652" y="2235"/>
                    </a:lnTo>
                    <a:lnTo>
                      <a:pt x="466" y="2571"/>
                    </a:lnTo>
                    <a:lnTo>
                      <a:pt x="298" y="2925"/>
                    </a:lnTo>
                    <a:lnTo>
                      <a:pt x="186" y="3279"/>
                    </a:lnTo>
                    <a:lnTo>
                      <a:pt x="93" y="3651"/>
                    </a:lnTo>
                    <a:lnTo>
                      <a:pt x="19" y="4024"/>
                    </a:lnTo>
                    <a:lnTo>
                      <a:pt x="0" y="4396"/>
                    </a:lnTo>
                    <a:lnTo>
                      <a:pt x="19" y="4787"/>
                    </a:lnTo>
                    <a:lnTo>
                      <a:pt x="75" y="5179"/>
                    </a:lnTo>
                    <a:lnTo>
                      <a:pt x="186" y="5570"/>
                    </a:lnTo>
                    <a:lnTo>
                      <a:pt x="317" y="5942"/>
                    </a:lnTo>
                    <a:lnTo>
                      <a:pt x="522" y="6334"/>
                    </a:lnTo>
                    <a:lnTo>
                      <a:pt x="634" y="6520"/>
                    </a:lnTo>
                    <a:lnTo>
                      <a:pt x="745" y="6706"/>
                    </a:lnTo>
                    <a:lnTo>
                      <a:pt x="894" y="6892"/>
                    </a:lnTo>
                    <a:lnTo>
                      <a:pt x="1043" y="7079"/>
                    </a:lnTo>
                    <a:lnTo>
                      <a:pt x="1416" y="7489"/>
                    </a:lnTo>
                    <a:lnTo>
                      <a:pt x="1733" y="7787"/>
                    </a:lnTo>
                    <a:lnTo>
                      <a:pt x="2049" y="8066"/>
                    </a:lnTo>
                    <a:lnTo>
                      <a:pt x="2385" y="8308"/>
                    </a:lnTo>
                    <a:lnTo>
                      <a:pt x="2738" y="8550"/>
                    </a:lnTo>
                    <a:lnTo>
                      <a:pt x="3092" y="8755"/>
                    </a:lnTo>
                    <a:lnTo>
                      <a:pt x="3446" y="8960"/>
                    </a:lnTo>
                    <a:lnTo>
                      <a:pt x="3800" y="9128"/>
                    </a:lnTo>
                    <a:lnTo>
                      <a:pt x="4173" y="9295"/>
                    </a:lnTo>
                    <a:lnTo>
                      <a:pt x="4545" y="9444"/>
                    </a:lnTo>
                    <a:lnTo>
                      <a:pt x="4918" y="9575"/>
                    </a:lnTo>
                    <a:lnTo>
                      <a:pt x="5290" y="9705"/>
                    </a:lnTo>
                    <a:lnTo>
                      <a:pt x="5663" y="9798"/>
                    </a:lnTo>
                    <a:lnTo>
                      <a:pt x="6390" y="9985"/>
                    </a:lnTo>
                    <a:lnTo>
                      <a:pt x="7079" y="10115"/>
                    </a:lnTo>
                    <a:lnTo>
                      <a:pt x="7749" y="10208"/>
                    </a:lnTo>
                    <a:lnTo>
                      <a:pt x="8364" y="10264"/>
                    </a:lnTo>
                    <a:lnTo>
                      <a:pt x="8904" y="10301"/>
                    </a:lnTo>
                    <a:lnTo>
                      <a:pt x="9389" y="10320"/>
                    </a:lnTo>
                    <a:lnTo>
                      <a:pt x="10078" y="10320"/>
                    </a:lnTo>
                    <a:lnTo>
                      <a:pt x="10320" y="10301"/>
                    </a:lnTo>
                    <a:lnTo>
                      <a:pt x="10339" y="10059"/>
                    </a:lnTo>
                    <a:lnTo>
                      <a:pt x="10339" y="9370"/>
                    </a:lnTo>
                    <a:lnTo>
                      <a:pt x="10320" y="8904"/>
                    </a:lnTo>
                    <a:lnTo>
                      <a:pt x="10283" y="8345"/>
                    </a:lnTo>
                    <a:lnTo>
                      <a:pt x="10227" y="7731"/>
                    </a:lnTo>
                    <a:lnTo>
                      <a:pt x="10115" y="7079"/>
                    </a:lnTo>
                    <a:lnTo>
                      <a:pt x="9985" y="6371"/>
                    </a:lnTo>
                    <a:lnTo>
                      <a:pt x="9817" y="5644"/>
                    </a:lnTo>
                    <a:lnTo>
                      <a:pt x="9705" y="5272"/>
                    </a:lnTo>
                    <a:lnTo>
                      <a:pt x="9594" y="4918"/>
                    </a:lnTo>
                    <a:lnTo>
                      <a:pt x="9463" y="4545"/>
                    </a:lnTo>
                    <a:lnTo>
                      <a:pt x="9314" y="4173"/>
                    </a:lnTo>
                    <a:lnTo>
                      <a:pt x="9146" y="3800"/>
                    </a:lnTo>
                    <a:lnTo>
                      <a:pt x="8960" y="3428"/>
                    </a:lnTo>
                    <a:lnTo>
                      <a:pt x="8774" y="3074"/>
                    </a:lnTo>
                    <a:lnTo>
                      <a:pt x="8550" y="2720"/>
                    </a:lnTo>
                    <a:lnTo>
                      <a:pt x="8327" y="2385"/>
                    </a:lnTo>
                    <a:lnTo>
                      <a:pt x="8066" y="2049"/>
                    </a:lnTo>
                    <a:lnTo>
                      <a:pt x="7805" y="1733"/>
                    </a:lnTo>
                    <a:lnTo>
                      <a:pt x="7507" y="1416"/>
                    </a:lnTo>
                    <a:lnTo>
                      <a:pt x="7097" y="1025"/>
                    </a:lnTo>
                    <a:lnTo>
                      <a:pt x="6911" y="876"/>
                    </a:lnTo>
                    <a:lnTo>
                      <a:pt x="6725" y="745"/>
                    </a:lnTo>
                    <a:lnTo>
                      <a:pt x="6539" y="615"/>
                    </a:lnTo>
                    <a:lnTo>
                      <a:pt x="6334" y="503"/>
                    </a:lnTo>
                    <a:lnTo>
                      <a:pt x="5961" y="317"/>
                    </a:lnTo>
                    <a:lnTo>
                      <a:pt x="5570" y="168"/>
                    </a:lnTo>
                    <a:lnTo>
                      <a:pt x="5179" y="75"/>
                    </a:lnTo>
                    <a:lnTo>
                      <a:pt x="4806" y="19"/>
                    </a:lnTo>
                    <a:lnTo>
                      <a:pt x="4415"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9" name="Google Shape;1639;p41"/>
              <p:cNvSpPr/>
              <p:nvPr/>
            </p:nvSpPr>
            <p:spPr>
              <a:xfrm>
                <a:off x="4024200" y="3220500"/>
                <a:ext cx="258500" cy="258475"/>
              </a:xfrm>
              <a:custGeom>
                <a:avLst/>
                <a:gdLst/>
                <a:ahLst/>
                <a:cxnLst/>
                <a:rect l="l" t="t" r="r" b="b"/>
                <a:pathLst>
                  <a:path w="10340" h="10339" extrusionOk="0">
                    <a:moveTo>
                      <a:pt x="5924" y="0"/>
                    </a:moveTo>
                    <a:lnTo>
                      <a:pt x="5552" y="19"/>
                    </a:lnTo>
                    <a:lnTo>
                      <a:pt x="5161" y="75"/>
                    </a:lnTo>
                    <a:lnTo>
                      <a:pt x="4769" y="187"/>
                    </a:lnTo>
                    <a:lnTo>
                      <a:pt x="4378" y="317"/>
                    </a:lnTo>
                    <a:lnTo>
                      <a:pt x="4006" y="503"/>
                    </a:lnTo>
                    <a:lnTo>
                      <a:pt x="3801" y="615"/>
                    </a:lnTo>
                    <a:lnTo>
                      <a:pt x="3615" y="745"/>
                    </a:lnTo>
                    <a:lnTo>
                      <a:pt x="3428" y="894"/>
                    </a:lnTo>
                    <a:lnTo>
                      <a:pt x="3261" y="1043"/>
                    </a:lnTo>
                    <a:lnTo>
                      <a:pt x="2832" y="1416"/>
                    </a:lnTo>
                    <a:lnTo>
                      <a:pt x="2553" y="1733"/>
                    </a:lnTo>
                    <a:lnTo>
                      <a:pt x="2273" y="2049"/>
                    </a:lnTo>
                    <a:lnTo>
                      <a:pt x="2013" y="2385"/>
                    </a:lnTo>
                    <a:lnTo>
                      <a:pt x="1789" y="2739"/>
                    </a:lnTo>
                    <a:lnTo>
                      <a:pt x="1566" y="3093"/>
                    </a:lnTo>
                    <a:lnTo>
                      <a:pt x="1379" y="3446"/>
                    </a:lnTo>
                    <a:lnTo>
                      <a:pt x="1193" y="3800"/>
                    </a:lnTo>
                    <a:lnTo>
                      <a:pt x="1025" y="4173"/>
                    </a:lnTo>
                    <a:lnTo>
                      <a:pt x="876" y="4545"/>
                    </a:lnTo>
                    <a:lnTo>
                      <a:pt x="746" y="4918"/>
                    </a:lnTo>
                    <a:lnTo>
                      <a:pt x="634" y="5291"/>
                    </a:lnTo>
                    <a:lnTo>
                      <a:pt x="522" y="5663"/>
                    </a:lnTo>
                    <a:lnTo>
                      <a:pt x="355" y="6390"/>
                    </a:lnTo>
                    <a:lnTo>
                      <a:pt x="224" y="7079"/>
                    </a:lnTo>
                    <a:lnTo>
                      <a:pt x="131" y="7749"/>
                    </a:lnTo>
                    <a:lnTo>
                      <a:pt x="57" y="8364"/>
                    </a:lnTo>
                    <a:lnTo>
                      <a:pt x="19" y="8904"/>
                    </a:lnTo>
                    <a:lnTo>
                      <a:pt x="1" y="9389"/>
                    </a:lnTo>
                    <a:lnTo>
                      <a:pt x="19" y="10059"/>
                    </a:lnTo>
                    <a:lnTo>
                      <a:pt x="19" y="10320"/>
                    </a:lnTo>
                    <a:lnTo>
                      <a:pt x="280" y="10320"/>
                    </a:lnTo>
                    <a:lnTo>
                      <a:pt x="951" y="10339"/>
                    </a:lnTo>
                    <a:lnTo>
                      <a:pt x="1435" y="10320"/>
                    </a:lnTo>
                    <a:lnTo>
                      <a:pt x="1975" y="10283"/>
                    </a:lnTo>
                    <a:lnTo>
                      <a:pt x="2590" y="10208"/>
                    </a:lnTo>
                    <a:lnTo>
                      <a:pt x="3261" y="10115"/>
                    </a:lnTo>
                    <a:lnTo>
                      <a:pt x="3950" y="9985"/>
                    </a:lnTo>
                    <a:lnTo>
                      <a:pt x="4676" y="9817"/>
                    </a:lnTo>
                    <a:lnTo>
                      <a:pt x="5049" y="9705"/>
                    </a:lnTo>
                    <a:lnTo>
                      <a:pt x="5421" y="9594"/>
                    </a:lnTo>
                    <a:lnTo>
                      <a:pt x="5794" y="9463"/>
                    </a:lnTo>
                    <a:lnTo>
                      <a:pt x="6167" y="9314"/>
                    </a:lnTo>
                    <a:lnTo>
                      <a:pt x="6539" y="9147"/>
                    </a:lnTo>
                    <a:lnTo>
                      <a:pt x="6893" y="8960"/>
                    </a:lnTo>
                    <a:lnTo>
                      <a:pt x="7247" y="8774"/>
                    </a:lnTo>
                    <a:lnTo>
                      <a:pt x="7601" y="8550"/>
                    </a:lnTo>
                    <a:lnTo>
                      <a:pt x="7955" y="8327"/>
                    </a:lnTo>
                    <a:lnTo>
                      <a:pt x="8290" y="8066"/>
                    </a:lnTo>
                    <a:lnTo>
                      <a:pt x="8607" y="7787"/>
                    </a:lnTo>
                    <a:lnTo>
                      <a:pt x="8923" y="7507"/>
                    </a:lnTo>
                    <a:lnTo>
                      <a:pt x="9296" y="7079"/>
                    </a:lnTo>
                    <a:lnTo>
                      <a:pt x="9445" y="6911"/>
                    </a:lnTo>
                    <a:lnTo>
                      <a:pt x="9594" y="6725"/>
                    </a:lnTo>
                    <a:lnTo>
                      <a:pt x="9724" y="6539"/>
                    </a:lnTo>
                    <a:lnTo>
                      <a:pt x="9836" y="6334"/>
                    </a:lnTo>
                    <a:lnTo>
                      <a:pt x="10023" y="5961"/>
                    </a:lnTo>
                    <a:lnTo>
                      <a:pt x="10153" y="5570"/>
                    </a:lnTo>
                    <a:lnTo>
                      <a:pt x="10265" y="5179"/>
                    </a:lnTo>
                    <a:lnTo>
                      <a:pt x="10321" y="4788"/>
                    </a:lnTo>
                    <a:lnTo>
                      <a:pt x="10339" y="4415"/>
                    </a:lnTo>
                    <a:lnTo>
                      <a:pt x="10321" y="4024"/>
                    </a:lnTo>
                    <a:lnTo>
                      <a:pt x="10265" y="3651"/>
                    </a:lnTo>
                    <a:lnTo>
                      <a:pt x="10172" y="3279"/>
                    </a:lnTo>
                    <a:lnTo>
                      <a:pt x="10041" y="2925"/>
                    </a:lnTo>
                    <a:lnTo>
                      <a:pt x="9874" y="2590"/>
                    </a:lnTo>
                    <a:lnTo>
                      <a:pt x="9706" y="2254"/>
                    </a:lnTo>
                    <a:lnTo>
                      <a:pt x="9482" y="1938"/>
                    </a:lnTo>
                    <a:lnTo>
                      <a:pt x="9259" y="1621"/>
                    </a:lnTo>
                    <a:lnTo>
                      <a:pt x="8998" y="1342"/>
                    </a:lnTo>
                    <a:lnTo>
                      <a:pt x="8700" y="1081"/>
                    </a:lnTo>
                    <a:lnTo>
                      <a:pt x="8402" y="857"/>
                    </a:lnTo>
                    <a:lnTo>
                      <a:pt x="8085" y="634"/>
                    </a:lnTo>
                    <a:lnTo>
                      <a:pt x="7750" y="447"/>
                    </a:lnTo>
                    <a:lnTo>
                      <a:pt x="7415" y="298"/>
                    </a:lnTo>
                    <a:lnTo>
                      <a:pt x="7061" y="168"/>
                    </a:lnTo>
                    <a:lnTo>
                      <a:pt x="6688" y="75"/>
                    </a:lnTo>
                    <a:lnTo>
                      <a:pt x="6316" y="19"/>
                    </a:lnTo>
                    <a:lnTo>
                      <a:pt x="59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0" name="Google Shape;1640;p41"/>
              <p:cNvSpPr/>
              <p:nvPr/>
            </p:nvSpPr>
            <p:spPr>
              <a:xfrm>
                <a:off x="3698225" y="2662125"/>
                <a:ext cx="215175" cy="317175"/>
              </a:xfrm>
              <a:custGeom>
                <a:avLst/>
                <a:gdLst/>
                <a:ahLst/>
                <a:cxnLst/>
                <a:rect l="l" t="t" r="r" b="b"/>
                <a:pathLst>
                  <a:path w="8607" h="12687" extrusionOk="0">
                    <a:moveTo>
                      <a:pt x="4303" y="1"/>
                    </a:moveTo>
                    <a:lnTo>
                      <a:pt x="3912" y="19"/>
                    </a:lnTo>
                    <a:lnTo>
                      <a:pt x="3540" y="57"/>
                    </a:lnTo>
                    <a:lnTo>
                      <a:pt x="3167" y="131"/>
                    </a:lnTo>
                    <a:lnTo>
                      <a:pt x="2795" y="243"/>
                    </a:lnTo>
                    <a:lnTo>
                      <a:pt x="2441" y="373"/>
                    </a:lnTo>
                    <a:lnTo>
                      <a:pt x="2105" y="541"/>
                    </a:lnTo>
                    <a:lnTo>
                      <a:pt x="1770" y="746"/>
                    </a:lnTo>
                    <a:lnTo>
                      <a:pt x="1472" y="969"/>
                    </a:lnTo>
                    <a:lnTo>
                      <a:pt x="1193" y="1211"/>
                    </a:lnTo>
                    <a:lnTo>
                      <a:pt x="932" y="1510"/>
                    </a:lnTo>
                    <a:lnTo>
                      <a:pt x="690" y="1826"/>
                    </a:lnTo>
                    <a:lnTo>
                      <a:pt x="485" y="2161"/>
                    </a:lnTo>
                    <a:lnTo>
                      <a:pt x="317" y="2534"/>
                    </a:lnTo>
                    <a:lnTo>
                      <a:pt x="187" y="2944"/>
                    </a:lnTo>
                    <a:lnTo>
                      <a:pt x="131" y="3149"/>
                    </a:lnTo>
                    <a:lnTo>
                      <a:pt x="75" y="3372"/>
                    </a:lnTo>
                    <a:lnTo>
                      <a:pt x="56" y="3596"/>
                    </a:lnTo>
                    <a:lnTo>
                      <a:pt x="19" y="3838"/>
                    </a:lnTo>
                    <a:lnTo>
                      <a:pt x="0" y="4415"/>
                    </a:lnTo>
                    <a:lnTo>
                      <a:pt x="19" y="4825"/>
                    </a:lnTo>
                    <a:lnTo>
                      <a:pt x="56" y="5254"/>
                    </a:lnTo>
                    <a:lnTo>
                      <a:pt x="112" y="5664"/>
                    </a:lnTo>
                    <a:lnTo>
                      <a:pt x="187" y="6073"/>
                    </a:lnTo>
                    <a:lnTo>
                      <a:pt x="280" y="6483"/>
                    </a:lnTo>
                    <a:lnTo>
                      <a:pt x="392" y="6874"/>
                    </a:lnTo>
                    <a:lnTo>
                      <a:pt x="522" y="7247"/>
                    </a:lnTo>
                    <a:lnTo>
                      <a:pt x="671" y="7638"/>
                    </a:lnTo>
                    <a:lnTo>
                      <a:pt x="839" y="7992"/>
                    </a:lnTo>
                    <a:lnTo>
                      <a:pt x="1006" y="8346"/>
                    </a:lnTo>
                    <a:lnTo>
                      <a:pt x="1174" y="8700"/>
                    </a:lnTo>
                    <a:lnTo>
                      <a:pt x="1360" y="9035"/>
                    </a:lnTo>
                    <a:lnTo>
                      <a:pt x="1751" y="9668"/>
                    </a:lnTo>
                    <a:lnTo>
                      <a:pt x="2161" y="10265"/>
                    </a:lnTo>
                    <a:lnTo>
                      <a:pt x="2552" y="10805"/>
                    </a:lnTo>
                    <a:lnTo>
                      <a:pt x="2944" y="11270"/>
                    </a:lnTo>
                    <a:lnTo>
                      <a:pt x="3297" y="11680"/>
                    </a:lnTo>
                    <a:lnTo>
                      <a:pt x="3633" y="12034"/>
                    </a:lnTo>
                    <a:lnTo>
                      <a:pt x="4117" y="12519"/>
                    </a:lnTo>
                    <a:lnTo>
                      <a:pt x="4303" y="12686"/>
                    </a:lnTo>
                    <a:lnTo>
                      <a:pt x="4490" y="12519"/>
                    </a:lnTo>
                    <a:lnTo>
                      <a:pt x="4974" y="12034"/>
                    </a:lnTo>
                    <a:lnTo>
                      <a:pt x="5309" y="11680"/>
                    </a:lnTo>
                    <a:lnTo>
                      <a:pt x="5663" y="11270"/>
                    </a:lnTo>
                    <a:lnTo>
                      <a:pt x="6054" y="10805"/>
                    </a:lnTo>
                    <a:lnTo>
                      <a:pt x="6446" y="10265"/>
                    </a:lnTo>
                    <a:lnTo>
                      <a:pt x="6855" y="9668"/>
                    </a:lnTo>
                    <a:lnTo>
                      <a:pt x="7247" y="9035"/>
                    </a:lnTo>
                    <a:lnTo>
                      <a:pt x="7433" y="8700"/>
                    </a:lnTo>
                    <a:lnTo>
                      <a:pt x="7600" y="8346"/>
                    </a:lnTo>
                    <a:lnTo>
                      <a:pt x="7768" y="7992"/>
                    </a:lnTo>
                    <a:lnTo>
                      <a:pt x="7936" y="7638"/>
                    </a:lnTo>
                    <a:lnTo>
                      <a:pt x="8085" y="7247"/>
                    </a:lnTo>
                    <a:lnTo>
                      <a:pt x="8215" y="6874"/>
                    </a:lnTo>
                    <a:lnTo>
                      <a:pt x="8327" y="6483"/>
                    </a:lnTo>
                    <a:lnTo>
                      <a:pt x="8420" y="6073"/>
                    </a:lnTo>
                    <a:lnTo>
                      <a:pt x="8495" y="5664"/>
                    </a:lnTo>
                    <a:lnTo>
                      <a:pt x="8550" y="5254"/>
                    </a:lnTo>
                    <a:lnTo>
                      <a:pt x="8588" y="4825"/>
                    </a:lnTo>
                    <a:lnTo>
                      <a:pt x="8606" y="4415"/>
                    </a:lnTo>
                    <a:lnTo>
                      <a:pt x="8588" y="3838"/>
                    </a:lnTo>
                    <a:lnTo>
                      <a:pt x="8550" y="3596"/>
                    </a:lnTo>
                    <a:lnTo>
                      <a:pt x="8532" y="3372"/>
                    </a:lnTo>
                    <a:lnTo>
                      <a:pt x="8476" y="3149"/>
                    </a:lnTo>
                    <a:lnTo>
                      <a:pt x="8420" y="2944"/>
                    </a:lnTo>
                    <a:lnTo>
                      <a:pt x="8290" y="2534"/>
                    </a:lnTo>
                    <a:lnTo>
                      <a:pt x="8122" y="2161"/>
                    </a:lnTo>
                    <a:lnTo>
                      <a:pt x="7917" y="1826"/>
                    </a:lnTo>
                    <a:lnTo>
                      <a:pt x="7675" y="1510"/>
                    </a:lnTo>
                    <a:lnTo>
                      <a:pt x="7414" y="1211"/>
                    </a:lnTo>
                    <a:lnTo>
                      <a:pt x="7135" y="969"/>
                    </a:lnTo>
                    <a:lnTo>
                      <a:pt x="6837" y="746"/>
                    </a:lnTo>
                    <a:lnTo>
                      <a:pt x="6501" y="541"/>
                    </a:lnTo>
                    <a:lnTo>
                      <a:pt x="6166" y="373"/>
                    </a:lnTo>
                    <a:lnTo>
                      <a:pt x="5812" y="243"/>
                    </a:lnTo>
                    <a:lnTo>
                      <a:pt x="5440" y="131"/>
                    </a:lnTo>
                    <a:lnTo>
                      <a:pt x="5067" y="57"/>
                    </a:lnTo>
                    <a:lnTo>
                      <a:pt x="4695" y="19"/>
                    </a:lnTo>
                    <a:lnTo>
                      <a:pt x="4303"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1" name="Google Shape;1641;p41"/>
              <p:cNvSpPr/>
              <p:nvPr/>
            </p:nvSpPr>
            <p:spPr>
              <a:xfrm>
                <a:off x="3300050" y="3291750"/>
                <a:ext cx="258025" cy="258475"/>
              </a:xfrm>
              <a:custGeom>
                <a:avLst/>
                <a:gdLst/>
                <a:ahLst/>
                <a:cxnLst/>
                <a:rect l="l" t="t" r="r" b="b"/>
                <a:pathLst>
                  <a:path w="10321" h="10339" extrusionOk="0">
                    <a:moveTo>
                      <a:pt x="4397" y="0"/>
                    </a:moveTo>
                    <a:lnTo>
                      <a:pt x="4024" y="19"/>
                    </a:lnTo>
                    <a:lnTo>
                      <a:pt x="3652" y="75"/>
                    </a:lnTo>
                    <a:lnTo>
                      <a:pt x="3279" y="168"/>
                    </a:lnTo>
                    <a:lnTo>
                      <a:pt x="2925" y="298"/>
                    </a:lnTo>
                    <a:lnTo>
                      <a:pt x="2571" y="447"/>
                    </a:lnTo>
                    <a:lnTo>
                      <a:pt x="2236" y="634"/>
                    </a:lnTo>
                    <a:lnTo>
                      <a:pt x="1919" y="857"/>
                    </a:lnTo>
                    <a:lnTo>
                      <a:pt x="1621" y="1081"/>
                    </a:lnTo>
                    <a:lnTo>
                      <a:pt x="1342" y="1342"/>
                    </a:lnTo>
                    <a:lnTo>
                      <a:pt x="1081" y="1621"/>
                    </a:lnTo>
                    <a:lnTo>
                      <a:pt x="839" y="1919"/>
                    </a:lnTo>
                    <a:lnTo>
                      <a:pt x="634" y="2254"/>
                    </a:lnTo>
                    <a:lnTo>
                      <a:pt x="448" y="2571"/>
                    </a:lnTo>
                    <a:lnTo>
                      <a:pt x="299" y="2925"/>
                    </a:lnTo>
                    <a:lnTo>
                      <a:pt x="168" y="3279"/>
                    </a:lnTo>
                    <a:lnTo>
                      <a:pt x="75" y="3651"/>
                    </a:lnTo>
                    <a:lnTo>
                      <a:pt x="19" y="4024"/>
                    </a:lnTo>
                    <a:lnTo>
                      <a:pt x="1" y="4415"/>
                    </a:lnTo>
                    <a:lnTo>
                      <a:pt x="19" y="4788"/>
                    </a:lnTo>
                    <a:lnTo>
                      <a:pt x="75" y="5179"/>
                    </a:lnTo>
                    <a:lnTo>
                      <a:pt x="168" y="5570"/>
                    </a:lnTo>
                    <a:lnTo>
                      <a:pt x="317" y="5961"/>
                    </a:lnTo>
                    <a:lnTo>
                      <a:pt x="504" y="6334"/>
                    </a:lnTo>
                    <a:lnTo>
                      <a:pt x="615" y="6520"/>
                    </a:lnTo>
                    <a:lnTo>
                      <a:pt x="746" y="6706"/>
                    </a:lnTo>
                    <a:lnTo>
                      <a:pt x="876" y="6893"/>
                    </a:lnTo>
                    <a:lnTo>
                      <a:pt x="1025" y="7079"/>
                    </a:lnTo>
                    <a:lnTo>
                      <a:pt x="1416" y="7507"/>
                    </a:lnTo>
                    <a:lnTo>
                      <a:pt x="1714" y="7787"/>
                    </a:lnTo>
                    <a:lnTo>
                      <a:pt x="2050" y="8066"/>
                    </a:lnTo>
                    <a:lnTo>
                      <a:pt x="2385" y="8308"/>
                    </a:lnTo>
                    <a:lnTo>
                      <a:pt x="2720" y="8551"/>
                    </a:lnTo>
                    <a:lnTo>
                      <a:pt x="3074" y="8755"/>
                    </a:lnTo>
                    <a:lnTo>
                      <a:pt x="3428" y="8960"/>
                    </a:lnTo>
                    <a:lnTo>
                      <a:pt x="3801" y="9147"/>
                    </a:lnTo>
                    <a:lnTo>
                      <a:pt x="4173" y="9296"/>
                    </a:lnTo>
                    <a:lnTo>
                      <a:pt x="4527" y="9445"/>
                    </a:lnTo>
                    <a:lnTo>
                      <a:pt x="4900" y="9594"/>
                    </a:lnTo>
                    <a:lnTo>
                      <a:pt x="5272" y="9705"/>
                    </a:lnTo>
                    <a:lnTo>
                      <a:pt x="5645" y="9817"/>
                    </a:lnTo>
                    <a:lnTo>
                      <a:pt x="6371" y="9985"/>
                    </a:lnTo>
                    <a:lnTo>
                      <a:pt x="7079" y="10115"/>
                    </a:lnTo>
                    <a:lnTo>
                      <a:pt x="7731" y="10208"/>
                    </a:lnTo>
                    <a:lnTo>
                      <a:pt x="8346" y="10283"/>
                    </a:lnTo>
                    <a:lnTo>
                      <a:pt x="8886" y="10320"/>
                    </a:lnTo>
                    <a:lnTo>
                      <a:pt x="9370" y="10339"/>
                    </a:lnTo>
                    <a:lnTo>
                      <a:pt x="10060" y="10320"/>
                    </a:lnTo>
                    <a:lnTo>
                      <a:pt x="10302" y="10320"/>
                    </a:lnTo>
                    <a:lnTo>
                      <a:pt x="10320" y="10059"/>
                    </a:lnTo>
                    <a:lnTo>
                      <a:pt x="10320" y="9389"/>
                    </a:lnTo>
                    <a:lnTo>
                      <a:pt x="10302" y="8904"/>
                    </a:lnTo>
                    <a:lnTo>
                      <a:pt x="10265" y="8346"/>
                    </a:lnTo>
                    <a:lnTo>
                      <a:pt x="10209" y="7750"/>
                    </a:lnTo>
                    <a:lnTo>
                      <a:pt x="10115" y="7079"/>
                    </a:lnTo>
                    <a:lnTo>
                      <a:pt x="9985" y="6371"/>
                    </a:lnTo>
                    <a:lnTo>
                      <a:pt x="9799" y="5663"/>
                    </a:lnTo>
                    <a:lnTo>
                      <a:pt x="9706" y="5291"/>
                    </a:lnTo>
                    <a:lnTo>
                      <a:pt x="9575" y="4918"/>
                    </a:lnTo>
                    <a:lnTo>
                      <a:pt x="9445" y="4546"/>
                    </a:lnTo>
                    <a:lnTo>
                      <a:pt x="9296" y="4173"/>
                    </a:lnTo>
                    <a:lnTo>
                      <a:pt x="9128" y="3800"/>
                    </a:lnTo>
                    <a:lnTo>
                      <a:pt x="8961" y="3447"/>
                    </a:lnTo>
                    <a:lnTo>
                      <a:pt x="8756" y="3074"/>
                    </a:lnTo>
                    <a:lnTo>
                      <a:pt x="8551" y="2739"/>
                    </a:lnTo>
                    <a:lnTo>
                      <a:pt x="8309" y="2385"/>
                    </a:lnTo>
                    <a:lnTo>
                      <a:pt x="8048" y="2049"/>
                    </a:lnTo>
                    <a:lnTo>
                      <a:pt x="7787" y="1733"/>
                    </a:lnTo>
                    <a:lnTo>
                      <a:pt x="7489" y="1416"/>
                    </a:lnTo>
                    <a:lnTo>
                      <a:pt x="7079" y="1025"/>
                    </a:lnTo>
                    <a:lnTo>
                      <a:pt x="6893" y="876"/>
                    </a:lnTo>
                    <a:lnTo>
                      <a:pt x="6707" y="745"/>
                    </a:lnTo>
                    <a:lnTo>
                      <a:pt x="6520" y="615"/>
                    </a:lnTo>
                    <a:lnTo>
                      <a:pt x="6334" y="503"/>
                    </a:lnTo>
                    <a:lnTo>
                      <a:pt x="5943" y="317"/>
                    </a:lnTo>
                    <a:lnTo>
                      <a:pt x="5570" y="168"/>
                    </a:lnTo>
                    <a:lnTo>
                      <a:pt x="5179" y="75"/>
                    </a:lnTo>
                    <a:lnTo>
                      <a:pt x="4788" y="19"/>
                    </a:lnTo>
                    <a:lnTo>
                      <a:pt x="4397"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2" name="Google Shape;1642;p41"/>
              <p:cNvSpPr/>
              <p:nvPr/>
            </p:nvSpPr>
            <p:spPr>
              <a:xfrm>
                <a:off x="3187350" y="2624400"/>
                <a:ext cx="258500" cy="258025"/>
              </a:xfrm>
              <a:custGeom>
                <a:avLst/>
                <a:gdLst/>
                <a:ahLst/>
                <a:cxnLst/>
                <a:rect l="l" t="t" r="r" b="b"/>
                <a:pathLst>
                  <a:path w="10340" h="10321" extrusionOk="0">
                    <a:moveTo>
                      <a:pt x="4415" y="1"/>
                    </a:moveTo>
                    <a:lnTo>
                      <a:pt x="4043" y="19"/>
                    </a:lnTo>
                    <a:lnTo>
                      <a:pt x="3652" y="75"/>
                    </a:lnTo>
                    <a:lnTo>
                      <a:pt x="3298" y="168"/>
                    </a:lnTo>
                    <a:lnTo>
                      <a:pt x="2925" y="299"/>
                    </a:lnTo>
                    <a:lnTo>
                      <a:pt x="2590" y="448"/>
                    </a:lnTo>
                    <a:lnTo>
                      <a:pt x="2255" y="634"/>
                    </a:lnTo>
                    <a:lnTo>
                      <a:pt x="1938" y="839"/>
                    </a:lnTo>
                    <a:lnTo>
                      <a:pt x="1640" y="1081"/>
                    </a:lnTo>
                    <a:lnTo>
                      <a:pt x="1361" y="1342"/>
                    </a:lnTo>
                    <a:lnTo>
                      <a:pt x="1100" y="1621"/>
                    </a:lnTo>
                    <a:lnTo>
                      <a:pt x="858" y="1919"/>
                    </a:lnTo>
                    <a:lnTo>
                      <a:pt x="653" y="2236"/>
                    </a:lnTo>
                    <a:lnTo>
                      <a:pt x="466" y="2571"/>
                    </a:lnTo>
                    <a:lnTo>
                      <a:pt x="299" y="2925"/>
                    </a:lnTo>
                    <a:lnTo>
                      <a:pt x="187" y="3279"/>
                    </a:lnTo>
                    <a:lnTo>
                      <a:pt x="94" y="3652"/>
                    </a:lnTo>
                    <a:lnTo>
                      <a:pt x="38" y="4024"/>
                    </a:lnTo>
                    <a:lnTo>
                      <a:pt x="1" y="4397"/>
                    </a:lnTo>
                    <a:lnTo>
                      <a:pt x="19" y="4788"/>
                    </a:lnTo>
                    <a:lnTo>
                      <a:pt x="75" y="5179"/>
                    </a:lnTo>
                    <a:lnTo>
                      <a:pt x="187" y="5571"/>
                    </a:lnTo>
                    <a:lnTo>
                      <a:pt x="317" y="5943"/>
                    </a:lnTo>
                    <a:lnTo>
                      <a:pt x="522" y="6334"/>
                    </a:lnTo>
                    <a:lnTo>
                      <a:pt x="634" y="6521"/>
                    </a:lnTo>
                    <a:lnTo>
                      <a:pt x="746" y="6707"/>
                    </a:lnTo>
                    <a:lnTo>
                      <a:pt x="895" y="6893"/>
                    </a:lnTo>
                    <a:lnTo>
                      <a:pt x="1044" y="7079"/>
                    </a:lnTo>
                    <a:lnTo>
                      <a:pt x="1435" y="7489"/>
                    </a:lnTo>
                    <a:lnTo>
                      <a:pt x="1733" y="7787"/>
                    </a:lnTo>
                    <a:lnTo>
                      <a:pt x="2068" y="8067"/>
                    </a:lnTo>
                    <a:lnTo>
                      <a:pt x="2385" y="8309"/>
                    </a:lnTo>
                    <a:lnTo>
                      <a:pt x="2739" y="8551"/>
                    </a:lnTo>
                    <a:lnTo>
                      <a:pt x="3093" y="8756"/>
                    </a:lnTo>
                    <a:lnTo>
                      <a:pt x="3447" y="8961"/>
                    </a:lnTo>
                    <a:lnTo>
                      <a:pt x="3819" y="9128"/>
                    </a:lnTo>
                    <a:lnTo>
                      <a:pt x="4173" y="9296"/>
                    </a:lnTo>
                    <a:lnTo>
                      <a:pt x="4546" y="9445"/>
                    </a:lnTo>
                    <a:lnTo>
                      <a:pt x="4918" y="9575"/>
                    </a:lnTo>
                    <a:lnTo>
                      <a:pt x="5291" y="9706"/>
                    </a:lnTo>
                    <a:lnTo>
                      <a:pt x="5664" y="9799"/>
                    </a:lnTo>
                    <a:lnTo>
                      <a:pt x="6390" y="9985"/>
                    </a:lnTo>
                    <a:lnTo>
                      <a:pt x="7079" y="10116"/>
                    </a:lnTo>
                    <a:lnTo>
                      <a:pt x="7750" y="10209"/>
                    </a:lnTo>
                    <a:lnTo>
                      <a:pt x="8365" y="10265"/>
                    </a:lnTo>
                    <a:lnTo>
                      <a:pt x="8905" y="10302"/>
                    </a:lnTo>
                    <a:lnTo>
                      <a:pt x="9389" y="10321"/>
                    </a:lnTo>
                    <a:lnTo>
                      <a:pt x="10078" y="10321"/>
                    </a:lnTo>
                    <a:lnTo>
                      <a:pt x="10320" y="10302"/>
                    </a:lnTo>
                    <a:lnTo>
                      <a:pt x="10339" y="10060"/>
                    </a:lnTo>
                    <a:lnTo>
                      <a:pt x="10339" y="9371"/>
                    </a:lnTo>
                    <a:lnTo>
                      <a:pt x="10320" y="8905"/>
                    </a:lnTo>
                    <a:lnTo>
                      <a:pt x="10283" y="8346"/>
                    </a:lnTo>
                    <a:lnTo>
                      <a:pt x="10227" y="7731"/>
                    </a:lnTo>
                    <a:lnTo>
                      <a:pt x="10134" y="7079"/>
                    </a:lnTo>
                    <a:lnTo>
                      <a:pt x="10004" y="6372"/>
                    </a:lnTo>
                    <a:lnTo>
                      <a:pt x="9818" y="5645"/>
                    </a:lnTo>
                    <a:lnTo>
                      <a:pt x="9706" y="5272"/>
                    </a:lnTo>
                    <a:lnTo>
                      <a:pt x="9594" y="4900"/>
                    </a:lnTo>
                    <a:lnTo>
                      <a:pt x="9464" y="4546"/>
                    </a:lnTo>
                    <a:lnTo>
                      <a:pt x="9315" y="4173"/>
                    </a:lnTo>
                    <a:lnTo>
                      <a:pt x="9147" y="3801"/>
                    </a:lnTo>
                    <a:lnTo>
                      <a:pt x="8961" y="3428"/>
                    </a:lnTo>
                    <a:lnTo>
                      <a:pt x="8774" y="3074"/>
                    </a:lnTo>
                    <a:lnTo>
                      <a:pt x="8551" y="2720"/>
                    </a:lnTo>
                    <a:lnTo>
                      <a:pt x="8327" y="2385"/>
                    </a:lnTo>
                    <a:lnTo>
                      <a:pt x="8067" y="2050"/>
                    </a:lnTo>
                    <a:lnTo>
                      <a:pt x="7806" y="1715"/>
                    </a:lnTo>
                    <a:lnTo>
                      <a:pt x="7508" y="1417"/>
                    </a:lnTo>
                    <a:lnTo>
                      <a:pt x="7098" y="1025"/>
                    </a:lnTo>
                    <a:lnTo>
                      <a:pt x="6912" y="876"/>
                    </a:lnTo>
                    <a:lnTo>
                      <a:pt x="6725" y="746"/>
                    </a:lnTo>
                    <a:lnTo>
                      <a:pt x="6539" y="616"/>
                    </a:lnTo>
                    <a:lnTo>
                      <a:pt x="6353" y="504"/>
                    </a:lnTo>
                    <a:lnTo>
                      <a:pt x="5962" y="317"/>
                    </a:lnTo>
                    <a:lnTo>
                      <a:pt x="5570" y="168"/>
                    </a:lnTo>
                    <a:lnTo>
                      <a:pt x="5198" y="75"/>
                    </a:lnTo>
                    <a:lnTo>
                      <a:pt x="4807" y="19"/>
                    </a:lnTo>
                    <a:lnTo>
                      <a:pt x="441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3" name="Google Shape;1643;p41"/>
              <p:cNvSpPr/>
              <p:nvPr/>
            </p:nvSpPr>
            <p:spPr>
              <a:xfrm>
                <a:off x="3501225" y="3159025"/>
                <a:ext cx="150450" cy="150450"/>
              </a:xfrm>
              <a:custGeom>
                <a:avLst/>
                <a:gdLst/>
                <a:ahLst/>
                <a:cxnLst/>
                <a:rect l="l" t="t" r="r" b="b"/>
                <a:pathLst>
                  <a:path w="6018" h="6018" extrusionOk="0">
                    <a:moveTo>
                      <a:pt x="2571" y="0"/>
                    </a:moveTo>
                    <a:lnTo>
                      <a:pt x="2348" y="19"/>
                    </a:lnTo>
                    <a:lnTo>
                      <a:pt x="2124" y="56"/>
                    </a:lnTo>
                    <a:lnTo>
                      <a:pt x="1919" y="112"/>
                    </a:lnTo>
                    <a:lnTo>
                      <a:pt x="1715" y="187"/>
                    </a:lnTo>
                    <a:lnTo>
                      <a:pt x="1510" y="261"/>
                    </a:lnTo>
                    <a:lnTo>
                      <a:pt x="1323" y="373"/>
                    </a:lnTo>
                    <a:lnTo>
                      <a:pt x="1137" y="503"/>
                    </a:lnTo>
                    <a:lnTo>
                      <a:pt x="951" y="634"/>
                    </a:lnTo>
                    <a:lnTo>
                      <a:pt x="783" y="783"/>
                    </a:lnTo>
                    <a:lnTo>
                      <a:pt x="634" y="950"/>
                    </a:lnTo>
                    <a:lnTo>
                      <a:pt x="504" y="1118"/>
                    </a:lnTo>
                    <a:lnTo>
                      <a:pt x="373" y="1304"/>
                    </a:lnTo>
                    <a:lnTo>
                      <a:pt x="280" y="1509"/>
                    </a:lnTo>
                    <a:lnTo>
                      <a:pt x="187" y="1714"/>
                    </a:lnTo>
                    <a:lnTo>
                      <a:pt x="113" y="1919"/>
                    </a:lnTo>
                    <a:lnTo>
                      <a:pt x="57" y="2124"/>
                    </a:lnTo>
                    <a:lnTo>
                      <a:pt x="19" y="2348"/>
                    </a:lnTo>
                    <a:lnTo>
                      <a:pt x="1" y="2571"/>
                    </a:lnTo>
                    <a:lnTo>
                      <a:pt x="19" y="2795"/>
                    </a:lnTo>
                    <a:lnTo>
                      <a:pt x="57" y="3018"/>
                    </a:lnTo>
                    <a:lnTo>
                      <a:pt x="113" y="3242"/>
                    </a:lnTo>
                    <a:lnTo>
                      <a:pt x="187" y="3465"/>
                    </a:lnTo>
                    <a:lnTo>
                      <a:pt x="299" y="3689"/>
                    </a:lnTo>
                    <a:lnTo>
                      <a:pt x="448" y="3912"/>
                    </a:lnTo>
                    <a:lnTo>
                      <a:pt x="616" y="4136"/>
                    </a:lnTo>
                    <a:lnTo>
                      <a:pt x="839" y="4378"/>
                    </a:lnTo>
                    <a:lnTo>
                      <a:pt x="1007" y="4546"/>
                    </a:lnTo>
                    <a:lnTo>
                      <a:pt x="1193" y="4695"/>
                    </a:lnTo>
                    <a:lnTo>
                      <a:pt x="1398" y="4844"/>
                    </a:lnTo>
                    <a:lnTo>
                      <a:pt x="1603" y="4993"/>
                    </a:lnTo>
                    <a:lnTo>
                      <a:pt x="2013" y="5216"/>
                    </a:lnTo>
                    <a:lnTo>
                      <a:pt x="2441" y="5421"/>
                    </a:lnTo>
                    <a:lnTo>
                      <a:pt x="2869" y="5589"/>
                    </a:lnTo>
                    <a:lnTo>
                      <a:pt x="3298" y="5719"/>
                    </a:lnTo>
                    <a:lnTo>
                      <a:pt x="3726" y="5831"/>
                    </a:lnTo>
                    <a:lnTo>
                      <a:pt x="4136" y="5905"/>
                    </a:lnTo>
                    <a:lnTo>
                      <a:pt x="4509" y="5961"/>
                    </a:lnTo>
                    <a:lnTo>
                      <a:pt x="4881" y="5999"/>
                    </a:lnTo>
                    <a:lnTo>
                      <a:pt x="5477" y="6017"/>
                    </a:lnTo>
                    <a:lnTo>
                      <a:pt x="6018" y="6017"/>
                    </a:lnTo>
                    <a:lnTo>
                      <a:pt x="6018" y="5868"/>
                    </a:lnTo>
                    <a:lnTo>
                      <a:pt x="6018" y="5458"/>
                    </a:lnTo>
                    <a:lnTo>
                      <a:pt x="5999" y="4862"/>
                    </a:lnTo>
                    <a:lnTo>
                      <a:pt x="5962" y="4508"/>
                    </a:lnTo>
                    <a:lnTo>
                      <a:pt x="5906" y="4136"/>
                    </a:lnTo>
                    <a:lnTo>
                      <a:pt x="5831" y="3726"/>
                    </a:lnTo>
                    <a:lnTo>
                      <a:pt x="5720" y="3298"/>
                    </a:lnTo>
                    <a:lnTo>
                      <a:pt x="5589" y="2869"/>
                    </a:lnTo>
                    <a:lnTo>
                      <a:pt x="5421" y="2441"/>
                    </a:lnTo>
                    <a:lnTo>
                      <a:pt x="5235" y="2012"/>
                    </a:lnTo>
                    <a:lnTo>
                      <a:pt x="4993" y="1602"/>
                    </a:lnTo>
                    <a:lnTo>
                      <a:pt x="4844" y="1398"/>
                    </a:lnTo>
                    <a:lnTo>
                      <a:pt x="4695" y="1193"/>
                    </a:lnTo>
                    <a:lnTo>
                      <a:pt x="4546" y="1006"/>
                    </a:lnTo>
                    <a:lnTo>
                      <a:pt x="4378" y="839"/>
                    </a:lnTo>
                    <a:lnTo>
                      <a:pt x="4136" y="615"/>
                    </a:lnTo>
                    <a:lnTo>
                      <a:pt x="3913" y="448"/>
                    </a:lnTo>
                    <a:lnTo>
                      <a:pt x="3689" y="299"/>
                    </a:lnTo>
                    <a:lnTo>
                      <a:pt x="3484" y="187"/>
                    </a:lnTo>
                    <a:lnTo>
                      <a:pt x="3242" y="112"/>
                    </a:lnTo>
                    <a:lnTo>
                      <a:pt x="3018" y="56"/>
                    </a:lnTo>
                    <a:lnTo>
                      <a:pt x="2795" y="19"/>
                    </a:lnTo>
                    <a:lnTo>
                      <a:pt x="257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4" name="Google Shape;1644;p41"/>
              <p:cNvSpPr/>
              <p:nvPr/>
            </p:nvSpPr>
            <p:spPr>
              <a:xfrm>
                <a:off x="4115475" y="2891250"/>
                <a:ext cx="150450" cy="150450"/>
              </a:xfrm>
              <a:custGeom>
                <a:avLst/>
                <a:gdLst/>
                <a:ahLst/>
                <a:cxnLst/>
                <a:rect l="l" t="t" r="r" b="b"/>
                <a:pathLst>
                  <a:path w="6018" h="6018" extrusionOk="0">
                    <a:moveTo>
                      <a:pt x="3447" y="1"/>
                    </a:moveTo>
                    <a:lnTo>
                      <a:pt x="3223" y="19"/>
                    </a:lnTo>
                    <a:lnTo>
                      <a:pt x="3000" y="56"/>
                    </a:lnTo>
                    <a:lnTo>
                      <a:pt x="2776" y="112"/>
                    </a:lnTo>
                    <a:lnTo>
                      <a:pt x="2534" y="187"/>
                    </a:lnTo>
                    <a:lnTo>
                      <a:pt x="2329" y="299"/>
                    </a:lnTo>
                    <a:lnTo>
                      <a:pt x="2106" y="448"/>
                    </a:lnTo>
                    <a:lnTo>
                      <a:pt x="1882" y="615"/>
                    </a:lnTo>
                    <a:lnTo>
                      <a:pt x="1640" y="839"/>
                    </a:lnTo>
                    <a:lnTo>
                      <a:pt x="1472" y="1006"/>
                    </a:lnTo>
                    <a:lnTo>
                      <a:pt x="1323" y="1193"/>
                    </a:lnTo>
                    <a:lnTo>
                      <a:pt x="1174" y="1398"/>
                    </a:lnTo>
                    <a:lnTo>
                      <a:pt x="1025" y="1603"/>
                    </a:lnTo>
                    <a:lnTo>
                      <a:pt x="802" y="2012"/>
                    </a:lnTo>
                    <a:lnTo>
                      <a:pt x="597" y="2441"/>
                    </a:lnTo>
                    <a:lnTo>
                      <a:pt x="429" y="2869"/>
                    </a:lnTo>
                    <a:lnTo>
                      <a:pt x="299" y="3298"/>
                    </a:lnTo>
                    <a:lnTo>
                      <a:pt x="187" y="3726"/>
                    </a:lnTo>
                    <a:lnTo>
                      <a:pt x="113" y="4136"/>
                    </a:lnTo>
                    <a:lnTo>
                      <a:pt x="57" y="4508"/>
                    </a:lnTo>
                    <a:lnTo>
                      <a:pt x="19" y="4862"/>
                    </a:lnTo>
                    <a:lnTo>
                      <a:pt x="1" y="5458"/>
                    </a:lnTo>
                    <a:lnTo>
                      <a:pt x="1" y="5868"/>
                    </a:lnTo>
                    <a:lnTo>
                      <a:pt x="1" y="6017"/>
                    </a:lnTo>
                    <a:lnTo>
                      <a:pt x="541" y="6017"/>
                    </a:lnTo>
                    <a:lnTo>
                      <a:pt x="1156" y="5999"/>
                    </a:lnTo>
                    <a:lnTo>
                      <a:pt x="1510" y="5961"/>
                    </a:lnTo>
                    <a:lnTo>
                      <a:pt x="1882" y="5906"/>
                    </a:lnTo>
                    <a:lnTo>
                      <a:pt x="2292" y="5831"/>
                    </a:lnTo>
                    <a:lnTo>
                      <a:pt x="2720" y="5719"/>
                    </a:lnTo>
                    <a:lnTo>
                      <a:pt x="3149" y="5589"/>
                    </a:lnTo>
                    <a:lnTo>
                      <a:pt x="3577" y="5421"/>
                    </a:lnTo>
                    <a:lnTo>
                      <a:pt x="4006" y="5216"/>
                    </a:lnTo>
                    <a:lnTo>
                      <a:pt x="4416" y="4993"/>
                    </a:lnTo>
                    <a:lnTo>
                      <a:pt x="4621" y="4844"/>
                    </a:lnTo>
                    <a:lnTo>
                      <a:pt x="4825" y="4695"/>
                    </a:lnTo>
                    <a:lnTo>
                      <a:pt x="5012" y="4546"/>
                    </a:lnTo>
                    <a:lnTo>
                      <a:pt x="5179" y="4378"/>
                    </a:lnTo>
                    <a:lnTo>
                      <a:pt x="5403" y="4136"/>
                    </a:lnTo>
                    <a:lnTo>
                      <a:pt x="5571" y="3912"/>
                    </a:lnTo>
                    <a:lnTo>
                      <a:pt x="5720" y="3689"/>
                    </a:lnTo>
                    <a:lnTo>
                      <a:pt x="5831" y="3465"/>
                    </a:lnTo>
                    <a:lnTo>
                      <a:pt x="5906" y="3242"/>
                    </a:lnTo>
                    <a:lnTo>
                      <a:pt x="5962" y="3018"/>
                    </a:lnTo>
                    <a:lnTo>
                      <a:pt x="5999" y="2795"/>
                    </a:lnTo>
                    <a:lnTo>
                      <a:pt x="6018" y="2571"/>
                    </a:lnTo>
                    <a:lnTo>
                      <a:pt x="5999" y="2348"/>
                    </a:lnTo>
                    <a:lnTo>
                      <a:pt x="5962" y="2124"/>
                    </a:lnTo>
                    <a:lnTo>
                      <a:pt x="5906" y="1919"/>
                    </a:lnTo>
                    <a:lnTo>
                      <a:pt x="5831" y="1714"/>
                    </a:lnTo>
                    <a:lnTo>
                      <a:pt x="5757" y="1509"/>
                    </a:lnTo>
                    <a:lnTo>
                      <a:pt x="5645" y="1304"/>
                    </a:lnTo>
                    <a:lnTo>
                      <a:pt x="5515" y="1118"/>
                    </a:lnTo>
                    <a:lnTo>
                      <a:pt x="5384" y="951"/>
                    </a:lnTo>
                    <a:lnTo>
                      <a:pt x="5235" y="783"/>
                    </a:lnTo>
                    <a:lnTo>
                      <a:pt x="5068" y="634"/>
                    </a:lnTo>
                    <a:lnTo>
                      <a:pt x="4881" y="503"/>
                    </a:lnTo>
                    <a:lnTo>
                      <a:pt x="4695" y="373"/>
                    </a:lnTo>
                    <a:lnTo>
                      <a:pt x="4509" y="261"/>
                    </a:lnTo>
                    <a:lnTo>
                      <a:pt x="4304" y="187"/>
                    </a:lnTo>
                    <a:lnTo>
                      <a:pt x="4099" y="112"/>
                    </a:lnTo>
                    <a:lnTo>
                      <a:pt x="3894" y="56"/>
                    </a:lnTo>
                    <a:lnTo>
                      <a:pt x="3670" y="19"/>
                    </a:lnTo>
                    <a:lnTo>
                      <a:pt x="3447"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5" name="Google Shape;1645;p41"/>
              <p:cNvSpPr/>
              <p:nvPr/>
            </p:nvSpPr>
            <p:spPr>
              <a:xfrm>
                <a:off x="3934800" y="2765050"/>
                <a:ext cx="125300" cy="184425"/>
              </a:xfrm>
              <a:custGeom>
                <a:avLst/>
                <a:gdLst/>
                <a:ahLst/>
                <a:cxnLst/>
                <a:rect l="l" t="t" r="r" b="b"/>
                <a:pathLst>
                  <a:path w="5012" h="7377" extrusionOk="0">
                    <a:moveTo>
                      <a:pt x="2273" y="0"/>
                    </a:moveTo>
                    <a:lnTo>
                      <a:pt x="2049" y="38"/>
                    </a:lnTo>
                    <a:lnTo>
                      <a:pt x="1844" y="75"/>
                    </a:lnTo>
                    <a:lnTo>
                      <a:pt x="1621" y="131"/>
                    </a:lnTo>
                    <a:lnTo>
                      <a:pt x="1416" y="224"/>
                    </a:lnTo>
                    <a:lnTo>
                      <a:pt x="1211" y="317"/>
                    </a:lnTo>
                    <a:lnTo>
                      <a:pt x="1025" y="429"/>
                    </a:lnTo>
                    <a:lnTo>
                      <a:pt x="857" y="559"/>
                    </a:lnTo>
                    <a:lnTo>
                      <a:pt x="689" y="708"/>
                    </a:lnTo>
                    <a:lnTo>
                      <a:pt x="540" y="876"/>
                    </a:lnTo>
                    <a:lnTo>
                      <a:pt x="391" y="1062"/>
                    </a:lnTo>
                    <a:lnTo>
                      <a:pt x="280" y="1248"/>
                    </a:lnTo>
                    <a:lnTo>
                      <a:pt x="168" y="1472"/>
                    </a:lnTo>
                    <a:lnTo>
                      <a:pt x="93" y="1714"/>
                    </a:lnTo>
                    <a:lnTo>
                      <a:pt x="38" y="1956"/>
                    </a:lnTo>
                    <a:lnTo>
                      <a:pt x="0" y="2236"/>
                    </a:lnTo>
                    <a:lnTo>
                      <a:pt x="0" y="2571"/>
                    </a:lnTo>
                    <a:lnTo>
                      <a:pt x="0" y="2813"/>
                    </a:lnTo>
                    <a:lnTo>
                      <a:pt x="19" y="3055"/>
                    </a:lnTo>
                    <a:lnTo>
                      <a:pt x="56" y="3298"/>
                    </a:lnTo>
                    <a:lnTo>
                      <a:pt x="93" y="3540"/>
                    </a:lnTo>
                    <a:lnTo>
                      <a:pt x="224" y="4005"/>
                    </a:lnTo>
                    <a:lnTo>
                      <a:pt x="391" y="4434"/>
                    </a:lnTo>
                    <a:lnTo>
                      <a:pt x="578" y="4862"/>
                    </a:lnTo>
                    <a:lnTo>
                      <a:pt x="783" y="5253"/>
                    </a:lnTo>
                    <a:lnTo>
                      <a:pt x="1006" y="5626"/>
                    </a:lnTo>
                    <a:lnTo>
                      <a:pt x="1248" y="5980"/>
                    </a:lnTo>
                    <a:lnTo>
                      <a:pt x="1472" y="6278"/>
                    </a:lnTo>
                    <a:lnTo>
                      <a:pt x="1714" y="6557"/>
                    </a:lnTo>
                    <a:lnTo>
                      <a:pt x="2105" y="7004"/>
                    </a:lnTo>
                    <a:lnTo>
                      <a:pt x="2385" y="7284"/>
                    </a:lnTo>
                    <a:lnTo>
                      <a:pt x="2496" y="7377"/>
                    </a:lnTo>
                    <a:lnTo>
                      <a:pt x="2608" y="7284"/>
                    </a:lnTo>
                    <a:lnTo>
                      <a:pt x="2888" y="7004"/>
                    </a:lnTo>
                    <a:lnTo>
                      <a:pt x="3297" y="6557"/>
                    </a:lnTo>
                    <a:lnTo>
                      <a:pt x="3521" y="6278"/>
                    </a:lnTo>
                    <a:lnTo>
                      <a:pt x="3744" y="5980"/>
                    </a:lnTo>
                    <a:lnTo>
                      <a:pt x="3987" y="5626"/>
                    </a:lnTo>
                    <a:lnTo>
                      <a:pt x="4210" y="5253"/>
                    </a:lnTo>
                    <a:lnTo>
                      <a:pt x="4415" y="4862"/>
                    </a:lnTo>
                    <a:lnTo>
                      <a:pt x="4620" y="4434"/>
                    </a:lnTo>
                    <a:lnTo>
                      <a:pt x="4769" y="4005"/>
                    </a:lnTo>
                    <a:lnTo>
                      <a:pt x="4899" y="3540"/>
                    </a:lnTo>
                    <a:lnTo>
                      <a:pt x="4937" y="3298"/>
                    </a:lnTo>
                    <a:lnTo>
                      <a:pt x="4974" y="3055"/>
                    </a:lnTo>
                    <a:lnTo>
                      <a:pt x="4992" y="2813"/>
                    </a:lnTo>
                    <a:lnTo>
                      <a:pt x="5011" y="2571"/>
                    </a:lnTo>
                    <a:lnTo>
                      <a:pt x="4992" y="2236"/>
                    </a:lnTo>
                    <a:lnTo>
                      <a:pt x="4955" y="1956"/>
                    </a:lnTo>
                    <a:lnTo>
                      <a:pt x="4899" y="1714"/>
                    </a:lnTo>
                    <a:lnTo>
                      <a:pt x="4825" y="1472"/>
                    </a:lnTo>
                    <a:lnTo>
                      <a:pt x="4713" y="1248"/>
                    </a:lnTo>
                    <a:lnTo>
                      <a:pt x="4601" y="1062"/>
                    </a:lnTo>
                    <a:lnTo>
                      <a:pt x="4471" y="876"/>
                    </a:lnTo>
                    <a:lnTo>
                      <a:pt x="4322" y="708"/>
                    </a:lnTo>
                    <a:lnTo>
                      <a:pt x="4154" y="559"/>
                    </a:lnTo>
                    <a:lnTo>
                      <a:pt x="3968" y="429"/>
                    </a:lnTo>
                    <a:lnTo>
                      <a:pt x="3782" y="317"/>
                    </a:lnTo>
                    <a:lnTo>
                      <a:pt x="3577" y="224"/>
                    </a:lnTo>
                    <a:lnTo>
                      <a:pt x="3372" y="131"/>
                    </a:lnTo>
                    <a:lnTo>
                      <a:pt x="3167" y="75"/>
                    </a:lnTo>
                    <a:lnTo>
                      <a:pt x="2943" y="38"/>
                    </a:lnTo>
                    <a:lnTo>
                      <a:pt x="2720"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grpSp>
        <p:nvGrpSpPr>
          <p:cNvPr id="1646" name="Google Shape;1646;p41"/>
          <p:cNvGrpSpPr/>
          <p:nvPr/>
        </p:nvGrpSpPr>
        <p:grpSpPr>
          <a:xfrm>
            <a:off x="7738758" y="3091327"/>
            <a:ext cx="1113625" cy="2157157"/>
            <a:chOff x="4570475" y="2101425"/>
            <a:chExt cx="1339350" cy="2594400"/>
          </a:xfrm>
        </p:grpSpPr>
        <p:sp>
          <p:nvSpPr>
            <p:cNvPr id="1647" name="Google Shape;1647;p41"/>
            <p:cNvSpPr/>
            <p:nvPr/>
          </p:nvSpPr>
          <p:spPr>
            <a:xfrm>
              <a:off x="4789350" y="2325425"/>
              <a:ext cx="856425" cy="2167375"/>
            </a:xfrm>
            <a:custGeom>
              <a:avLst/>
              <a:gdLst/>
              <a:ahLst/>
              <a:cxnLst/>
              <a:rect l="l" t="t" r="r" b="b"/>
              <a:pathLst>
                <a:path w="34257" h="86695" extrusionOk="0">
                  <a:moveTo>
                    <a:pt x="18889" y="1"/>
                  </a:moveTo>
                  <a:lnTo>
                    <a:pt x="18889" y="13282"/>
                  </a:lnTo>
                  <a:lnTo>
                    <a:pt x="6315" y="690"/>
                  </a:lnTo>
                  <a:lnTo>
                    <a:pt x="5365" y="1640"/>
                  </a:lnTo>
                  <a:lnTo>
                    <a:pt x="11102" y="7377"/>
                  </a:lnTo>
                  <a:lnTo>
                    <a:pt x="0" y="7377"/>
                  </a:lnTo>
                  <a:lnTo>
                    <a:pt x="0" y="8719"/>
                  </a:lnTo>
                  <a:lnTo>
                    <a:pt x="12444" y="8719"/>
                  </a:lnTo>
                  <a:lnTo>
                    <a:pt x="18889" y="15164"/>
                  </a:lnTo>
                  <a:lnTo>
                    <a:pt x="18889" y="25875"/>
                  </a:lnTo>
                  <a:lnTo>
                    <a:pt x="12630" y="19616"/>
                  </a:lnTo>
                  <a:lnTo>
                    <a:pt x="11680" y="20566"/>
                  </a:lnTo>
                  <a:lnTo>
                    <a:pt x="18889" y="27775"/>
                  </a:lnTo>
                  <a:lnTo>
                    <a:pt x="18889" y="35058"/>
                  </a:lnTo>
                  <a:lnTo>
                    <a:pt x="5123" y="21292"/>
                  </a:lnTo>
                  <a:lnTo>
                    <a:pt x="4191" y="22242"/>
                  </a:lnTo>
                  <a:lnTo>
                    <a:pt x="8774" y="26843"/>
                  </a:lnTo>
                  <a:lnTo>
                    <a:pt x="2124" y="26843"/>
                  </a:lnTo>
                  <a:lnTo>
                    <a:pt x="2124" y="28185"/>
                  </a:lnTo>
                  <a:lnTo>
                    <a:pt x="10115" y="28185"/>
                  </a:lnTo>
                  <a:lnTo>
                    <a:pt x="18889" y="36958"/>
                  </a:lnTo>
                  <a:lnTo>
                    <a:pt x="18889" y="43739"/>
                  </a:lnTo>
                  <a:lnTo>
                    <a:pt x="12928" y="37759"/>
                  </a:lnTo>
                  <a:lnTo>
                    <a:pt x="11978" y="38709"/>
                  </a:lnTo>
                  <a:lnTo>
                    <a:pt x="18889" y="45639"/>
                  </a:lnTo>
                  <a:lnTo>
                    <a:pt x="18889" y="57225"/>
                  </a:lnTo>
                  <a:lnTo>
                    <a:pt x="9053" y="47390"/>
                  </a:lnTo>
                  <a:lnTo>
                    <a:pt x="8103" y="48321"/>
                  </a:lnTo>
                  <a:lnTo>
                    <a:pt x="18889" y="59107"/>
                  </a:lnTo>
                  <a:lnTo>
                    <a:pt x="18889" y="86694"/>
                  </a:lnTo>
                  <a:lnTo>
                    <a:pt x="20230" y="86694"/>
                  </a:lnTo>
                  <a:lnTo>
                    <a:pt x="20230" y="55251"/>
                  </a:lnTo>
                  <a:lnTo>
                    <a:pt x="24663" y="50817"/>
                  </a:lnTo>
                  <a:lnTo>
                    <a:pt x="34257" y="50817"/>
                  </a:lnTo>
                  <a:lnTo>
                    <a:pt x="34257" y="49476"/>
                  </a:lnTo>
                  <a:lnTo>
                    <a:pt x="26005" y="49476"/>
                  </a:lnTo>
                  <a:lnTo>
                    <a:pt x="29656" y="45825"/>
                  </a:lnTo>
                  <a:lnTo>
                    <a:pt x="28706" y="44875"/>
                  </a:lnTo>
                  <a:lnTo>
                    <a:pt x="20230" y="53351"/>
                  </a:lnTo>
                  <a:lnTo>
                    <a:pt x="20230" y="41280"/>
                  </a:lnTo>
                  <a:lnTo>
                    <a:pt x="33269" y="28259"/>
                  </a:lnTo>
                  <a:lnTo>
                    <a:pt x="32319" y="27309"/>
                  </a:lnTo>
                  <a:lnTo>
                    <a:pt x="27886" y="31724"/>
                  </a:lnTo>
                  <a:lnTo>
                    <a:pt x="27886" y="24217"/>
                  </a:lnTo>
                  <a:lnTo>
                    <a:pt x="26563" y="24217"/>
                  </a:lnTo>
                  <a:lnTo>
                    <a:pt x="26563" y="33065"/>
                  </a:lnTo>
                  <a:lnTo>
                    <a:pt x="20230" y="39398"/>
                  </a:lnTo>
                  <a:lnTo>
                    <a:pt x="20230" y="24534"/>
                  </a:lnTo>
                  <a:lnTo>
                    <a:pt x="34145" y="10619"/>
                  </a:lnTo>
                  <a:lnTo>
                    <a:pt x="33195" y="9669"/>
                  </a:lnTo>
                  <a:lnTo>
                    <a:pt x="28668" y="14214"/>
                  </a:lnTo>
                  <a:lnTo>
                    <a:pt x="28668" y="5645"/>
                  </a:lnTo>
                  <a:lnTo>
                    <a:pt x="27327" y="5645"/>
                  </a:lnTo>
                  <a:lnTo>
                    <a:pt x="27327" y="15555"/>
                  </a:lnTo>
                  <a:lnTo>
                    <a:pt x="20230" y="22634"/>
                  </a:lnTo>
                  <a:lnTo>
                    <a:pt x="20230"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8" name="Google Shape;1648;p41"/>
            <p:cNvSpPr/>
            <p:nvPr/>
          </p:nvSpPr>
          <p:spPr>
            <a:xfrm>
              <a:off x="4651025" y="4491375"/>
              <a:ext cx="1256000" cy="149975"/>
            </a:xfrm>
            <a:custGeom>
              <a:avLst/>
              <a:gdLst/>
              <a:ahLst/>
              <a:cxnLst/>
              <a:rect l="l" t="t" r="r" b="b"/>
              <a:pathLst>
                <a:path w="50240" h="5999" extrusionOk="0">
                  <a:moveTo>
                    <a:pt x="16132" y="0"/>
                  </a:moveTo>
                  <a:lnTo>
                    <a:pt x="15797" y="19"/>
                  </a:lnTo>
                  <a:lnTo>
                    <a:pt x="15462" y="56"/>
                  </a:lnTo>
                  <a:lnTo>
                    <a:pt x="15145" y="94"/>
                  </a:lnTo>
                  <a:lnTo>
                    <a:pt x="14810" y="168"/>
                  </a:lnTo>
                  <a:lnTo>
                    <a:pt x="14493" y="261"/>
                  </a:lnTo>
                  <a:lnTo>
                    <a:pt x="14176" y="354"/>
                  </a:lnTo>
                  <a:lnTo>
                    <a:pt x="13860" y="485"/>
                  </a:lnTo>
                  <a:lnTo>
                    <a:pt x="13562" y="615"/>
                  </a:lnTo>
                  <a:lnTo>
                    <a:pt x="13264" y="783"/>
                  </a:lnTo>
                  <a:lnTo>
                    <a:pt x="12966" y="950"/>
                  </a:lnTo>
                  <a:lnTo>
                    <a:pt x="12686" y="1137"/>
                  </a:lnTo>
                  <a:lnTo>
                    <a:pt x="12407" y="1342"/>
                  </a:lnTo>
                  <a:lnTo>
                    <a:pt x="12146" y="1584"/>
                  </a:lnTo>
                  <a:lnTo>
                    <a:pt x="11885" y="1807"/>
                  </a:lnTo>
                  <a:lnTo>
                    <a:pt x="11643" y="2068"/>
                  </a:lnTo>
                  <a:lnTo>
                    <a:pt x="11401" y="2348"/>
                  </a:lnTo>
                  <a:lnTo>
                    <a:pt x="11177" y="2646"/>
                  </a:lnTo>
                  <a:lnTo>
                    <a:pt x="11047" y="2832"/>
                  </a:lnTo>
                  <a:lnTo>
                    <a:pt x="10470" y="2385"/>
                  </a:lnTo>
                  <a:lnTo>
                    <a:pt x="10153" y="2143"/>
                  </a:lnTo>
                  <a:lnTo>
                    <a:pt x="9799" y="1938"/>
                  </a:lnTo>
                  <a:lnTo>
                    <a:pt x="9445" y="1751"/>
                  </a:lnTo>
                  <a:lnTo>
                    <a:pt x="9072" y="1621"/>
                  </a:lnTo>
                  <a:lnTo>
                    <a:pt x="8700" y="1509"/>
                  </a:lnTo>
                  <a:lnTo>
                    <a:pt x="8309" y="1416"/>
                  </a:lnTo>
                  <a:lnTo>
                    <a:pt x="7918" y="1379"/>
                  </a:lnTo>
                  <a:lnTo>
                    <a:pt x="7526" y="1360"/>
                  </a:lnTo>
                  <a:lnTo>
                    <a:pt x="7135" y="1379"/>
                  </a:lnTo>
                  <a:lnTo>
                    <a:pt x="6744" y="1416"/>
                  </a:lnTo>
                  <a:lnTo>
                    <a:pt x="6371" y="1509"/>
                  </a:lnTo>
                  <a:lnTo>
                    <a:pt x="5999" y="1621"/>
                  </a:lnTo>
                  <a:lnTo>
                    <a:pt x="5626" y="1751"/>
                  </a:lnTo>
                  <a:lnTo>
                    <a:pt x="5254" y="1938"/>
                  </a:lnTo>
                  <a:lnTo>
                    <a:pt x="4918" y="2143"/>
                  </a:lnTo>
                  <a:lnTo>
                    <a:pt x="4583" y="2385"/>
                  </a:lnTo>
                  <a:lnTo>
                    <a:pt x="1" y="5999"/>
                  </a:lnTo>
                  <a:lnTo>
                    <a:pt x="50240" y="5999"/>
                  </a:lnTo>
                  <a:lnTo>
                    <a:pt x="47856" y="2646"/>
                  </a:lnTo>
                  <a:lnTo>
                    <a:pt x="47632" y="2329"/>
                  </a:lnTo>
                  <a:lnTo>
                    <a:pt x="47390" y="2049"/>
                  </a:lnTo>
                  <a:lnTo>
                    <a:pt x="47129" y="1789"/>
                  </a:lnTo>
                  <a:lnTo>
                    <a:pt x="46850" y="1528"/>
                  </a:lnTo>
                  <a:lnTo>
                    <a:pt x="46570" y="1304"/>
                  </a:lnTo>
                  <a:lnTo>
                    <a:pt x="46272" y="1081"/>
                  </a:lnTo>
                  <a:lnTo>
                    <a:pt x="45974" y="895"/>
                  </a:lnTo>
                  <a:lnTo>
                    <a:pt x="45676" y="727"/>
                  </a:lnTo>
                  <a:lnTo>
                    <a:pt x="45359" y="559"/>
                  </a:lnTo>
                  <a:lnTo>
                    <a:pt x="45024" y="429"/>
                  </a:lnTo>
                  <a:lnTo>
                    <a:pt x="44689" y="298"/>
                  </a:lnTo>
                  <a:lnTo>
                    <a:pt x="44353" y="205"/>
                  </a:lnTo>
                  <a:lnTo>
                    <a:pt x="44018" y="131"/>
                  </a:lnTo>
                  <a:lnTo>
                    <a:pt x="43683" y="56"/>
                  </a:lnTo>
                  <a:lnTo>
                    <a:pt x="43329" y="19"/>
                  </a:lnTo>
                  <a:lnTo>
                    <a:pt x="42994" y="0"/>
                  </a:lnTo>
                  <a:lnTo>
                    <a:pt x="42286" y="0"/>
                  </a:lnTo>
                  <a:lnTo>
                    <a:pt x="41951" y="38"/>
                  </a:lnTo>
                  <a:lnTo>
                    <a:pt x="41597" y="94"/>
                  </a:lnTo>
                  <a:lnTo>
                    <a:pt x="41261" y="168"/>
                  </a:lnTo>
                  <a:lnTo>
                    <a:pt x="40926" y="243"/>
                  </a:lnTo>
                  <a:lnTo>
                    <a:pt x="40591" y="354"/>
                  </a:lnTo>
                  <a:lnTo>
                    <a:pt x="40274" y="485"/>
                  </a:lnTo>
                  <a:lnTo>
                    <a:pt x="39939" y="634"/>
                  </a:lnTo>
                  <a:lnTo>
                    <a:pt x="39622" y="783"/>
                  </a:lnTo>
                  <a:lnTo>
                    <a:pt x="39324" y="969"/>
                  </a:lnTo>
                  <a:lnTo>
                    <a:pt x="39026" y="1174"/>
                  </a:lnTo>
                  <a:lnTo>
                    <a:pt x="38747" y="1398"/>
                  </a:lnTo>
                  <a:lnTo>
                    <a:pt x="38467" y="1640"/>
                  </a:lnTo>
                  <a:lnTo>
                    <a:pt x="38188" y="1900"/>
                  </a:lnTo>
                  <a:lnTo>
                    <a:pt x="37946" y="2180"/>
                  </a:lnTo>
                  <a:lnTo>
                    <a:pt x="37722" y="1994"/>
                  </a:lnTo>
                  <a:lnTo>
                    <a:pt x="37498" y="1826"/>
                  </a:lnTo>
                  <a:lnTo>
                    <a:pt x="37256" y="1677"/>
                  </a:lnTo>
                  <a:lnTo>
                    <a:pt x="37033" y="1547"/>
                  </a:lnTo>
                  <a:lnTo>
                    <a:pt x="36791" y="1416"/>
                  </a:lnTo>
                  <a:lnTo>
                    <a:pt x="36530" y="1286"/>
                  </a:lnTo>
                  <a:lnTo>
                    <a:pt x="36288" y="1174"/>
                  </a:lnTo>
                  <a:lnTo>
                    <a:pt x="36027" y="1081"/>
                  </a:lnTo>
                  <a:lnTo>
                    <a:pt x="35766" y="1006"/>
                  </a:lnTo>
                  <a:lnTo>
                    <a:pt x="35505" y="932"/>
                  </a:lnTo>
                  <a:lnTo>
                    <a:pt x="35245" y="857"/>
                  </a:lnTo>
                  <a:lnTo>
                    <a:pt x="34984" y="820"/>
                  </a:lnTo>
                  <a:lnTo>
                    <a:pt x="34723" y="764"/>
                  </a:lnTo>
                  <a:lnTo>
                    <a:pt x="34462" y="746"/>
                  </a:lnTo>
                  <a:lnTo>
                    <a:pt x="34183" y="727"/>
                  </a:lnTo>
                  <a:lnTo>
                    <a:pt x="33643" y="727"/>
                  </a:lnTo>
                  <a:lnTo>
                    <a:pt x="33382" y="746"/>
                  </a:lnTo>
                  <a:lnTo>
                    <a:pt x="33121" y="764"/>
                  </a:lnTo>
                  <a:lnTo>
                    <a:pt x="32842" y="820"/>
                  </a:lnTo>
                  <a:lnTo>
                    <a:pt x="32581" y="857"/>
                  </a:lnTo>
                  <a:lnTo>
                    <a:pt x="32320" y="932"/>
                  </a:lnTo>
                  <a:lnTo>
                    <a:pt x="32059" y="1006"/>
                  </a:lnTo>
                  <a:lnTo>
                    <a:pt x="31798" y="1081"/>
                  </a:lnTo>
                  <a:lnTo>
                    <a:pt x="31556" y="1174"/>
                  </a:lnTo>
                  <a:lnTo>
                    <a:pt x="31295" y="1286"/>
                  </a:lnTo>
                  <a:lnTo>
                    <a:pt x="31053" y="1416"/>
                  </a:lnTo>
                  <a:lnTo>
                    <a:pt x="30811" y="1547"/>
                  </a:lnTo>
                  <a:lnTo>
                    <a:pt x="30569" y="1677"/>
                  </a:lnTo>
                  <a:lnTo>
                    <a:pt x="30345" y="1826"/>
                  </a:lnTo>
                  <a:lnTo>
                    <a:pt x="30122" y="1994"/>
                  </a:lnTo>
                  <a:lnTo>
                    <a:pt x="29898" y="2180"/>
                  </a:lnTo>
                  <a:lnTo>
                    <a:pt x="29656" y="1919"/>
                  </a:lnTo>
                  <a:lnTo>
                    <a:pt x="29433" y="1677"/>
                  </a:lnTo>
                  <a:lnTo>
                    <a:pt x="29172" y="1472"/>
                  </a:lnTo>
                  <a:lnTo>
                    <a:pt x="28911" y="1248"/>
                  </a:lnTo>
                  <a:lnTo>
                    <a:pt x="28650" y="1062"/>
                  </a:lnTo>
                  <a:lnTo>
                    <a:pt x="28389" y="895"/>
                  </a:lnTo>
                  <a:lnTo>
                    <a:pt x="28110" y="727"/>
                  </a:lnTo>
                  <a:lnTo>
                    <a:pt x="27812" y="597"/>
                  </a:lnTo>
                  <a:lnTo>
                    <a:pt x="27514" y="466"/>
                  </a:lnTo>
                  <a:lnTo>
                    <a:pt x="27235" y="354"/>
                  </a:lnTo>
                  <a:lnTo>
                    <a:pt x="26918" y="261"/>
                  </a:lnTo>
                  <a:lnTo>
                    <a:pt x="26620" y="168"/>
                  </a:lnTo>
                  <a:lnTo>
                    <a:pt x="26303" y="112"/>
                  </a:lnTo>
                  <a:lnTo>
                    <a:pt x="26005" y="56"/>
                  </a:lnTo>
                  <a:lnTo>
                    <a:pt x="25688" y="19"/>
                  </a:lnTo>
                  <a:lnTo>
                    <a:pt x="25372" y="0"/>
                  </a:lnTo>
                  <a:lnTo>
                    <a:pt x="24738" y="0"/>
                  </a:lnTo>
                  <a:lnTo>
                    <a:pt x="24440" y="38"/>
                  </a:lnTo>
                  <a:lnTo>
                    <a:pt x="24124" y="75"/>
                  </a:lnTo>
                  <a:lnTo>
                    <a:pt x="23807" y="131"/>
                  </a:lnTo>
                  <a:lnTo>
                    <a:pt x="23509" y="205"/>
                  </a:lnTo>
                  <a:lnTo>
                    <a:pt x="23192" y="280"/>
                  </a:lnTo>
                  <a:lnTo>
                    <a:pt x="22894" y="392"/>
                  </a:lnTo>
                  <a:lnTo>
                    <a:pt x="22615" y="503"/>
                  </a:lnTo>
                  <a:lnTo>
                    <a:pt x="22317" y="652"/>
                  </a:lnTo>
                  <a:lnTo>
                    <a:pt x="22037" y="801"/>
                  </a:lnTo>
                  <a:lnTo>
                    <a:pt x="21758" y="950"/>
                  </a:lnTo>
                  <a:lnTo>
                    <a:pt x="21479" y="1137"/>
                  </a:lnTo>
                  <a:lnTo>
                    <a:pt x="21218" y="1342"/>
                  </a:lnTo>
                  <a:lnTo>
                    <a:pt x="20976" y="1547"/>
                  </a:lnTo>
                  <a:lnTo>
                    <a:pt x="20733" y="1770"/>
                  </a:lnTo>
                  <a:lnTo>
                    <a:pt x="20473" y="1528"/>
                  </a:lnTo>
                  <a:lnTo>
                    <a:pt x="20193" y="1304"/>
                  </a:lnTo>
                  <a:lnTo>
                    <a:pt x="19914" y="1099"/>
                  </a:lnTo>
                  <a:lnTo>
                    <a:pt x="19634" y="913"/>
                  </a:lnTo>
                  <a:lnTo>
                    <a:pt x="19336" y="746"/>
                  </a:lnTo>
                  <a:lnTo>
                    <a:pt x="19038" y="597"/>
                  </a:lnTo>
                  <a:lnTo>
                    <a:pt x="18722" y="466"/>
                  </a:lnTo>
                  <a:lnTo>
                    <a:pt x="18424" y="336"/>
                  </a:lnTo>
                  <a:lnTo>
                    <a:pt x="18107" y="243"/>
                  </a:lnTo>
                  <a:lnTo>
                    <a:pt x="17772" y="149"/>
                  </a:lnTo>
                  <a:lnTo>
                    <a:pt x="17455" y="94"/>
                  </a:lnTo>
                  <a:lnTo>
                    <a:pt x="17120" y="38"/>
                  </a:lnTo>
                  <a:lnTo>
                    <a:pt x="16784"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9" name="Google Shape;1649;p41"/>
            <p:cNvSpPr/>
            <p:nvPr/>
          </p:nvSpPr>
          <p:spPr>
            <a:xfrm>
              <a:off x="4653350" y="4641325"/>
              <a:ext cx="1256475" cy="54500"/>
            </a:xfrm>
            <a:custGeom>
              <a:avLst/>
              <a:gdLst/>
              <a:ahLst/>
              <a:cxnLst/>
              <a:rect l="l" t="t" r="r" b="b"/>
              <a:pathLst>
                <a:path w="50259" h="2180" extrusionOk="0">
                  <a:moveTo>
                    <a:pt x="1" y="1"/>
                  </a:moveTo>
                  <a:lnTo>
                    <a:pt x="1" y="2180"/>
                  </a:lnTo>
                  <a:lnTo>
                    <a:pt x="50259" y="2180"/>
                  </a:lnTo>
                  <a:lnTo>
                    <a:pt x="50259" y="1"/>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0" name="Google Shape;1650;p41"/>
            <p:cNvSpPr/>
            <p:nvPr/>
          </p:nvSpPr>
          <p:spPr>
            <a:xfrm>
              <a:off x="5278325" y="3828700"/>
              <a:ext cx="258475" cy="258000"/>
            </a:xfrm>
            <a:custGeom>
              <a:avLst/>
              <a:gdLst/>
              <a:ahLst/>
              <a:cxnLst/>
              <a:rect l="l" t="t" r="r" b="b"/>
              <a:pathLst>
                <a:path w="10339" h="10320" extrusionOk="0">
                  <a:moveTo>
                    <a:pt x="5924" y="0"/>
                  </a:moveTo>
                  <a:lnTo>
                    <a:pt x="5551" y="19"/>
                  </a:lnTo>
                  <a:lnTo>
                    <a:pt x="5160" y="75"/>
                  </a:lnTo>
                  <a:lnTo>
                    <a:pt x="4769" y="168"/>
                  </a:lnTo>
                  <a:lnTo>
                    <a:pt x="4378" y="317"/>
                  </a:lnTo>
                  <a:lnTo>
                    <a:pt x="4005" y="503"/>
                  </a:lnTo>
                  <a:lnTo>
                    <a:pt x="3819" y="615"/>
                  </a:lnTo>
                  <a:lnTo>
                    <a:pt x="3633" y="745"/>
                  </a:lnTo>
                  <a:lnTo>
                    <a:pt x="3447" y="876"/>
                  </a:lnTo>
                  <a:lnTo>
                    <a:pt x="3260" y="1025"/>
                  </a:lnTo>
                  <a:lnTo>
                    <a:pt x="2832" y="1416"/>
                  </a:lnTo>
                  <a:lnTo>
                    <a:pt x="2552" y="1733"/>
                  </a:lnTo>
                  <a:lnTo>
                    <a:pt x="2273" y="2049"/>
                  </a:lnTo>
                  <a:lnTo>
                    <a:pt x="2031" y="2385"/>
                  </a:lnTo>
                  <a:lnTo>
                    <a:pt x="1789" y="2720"/>
                  </a:lnTo>
                  <a:lnTo>
                    <a:pt x="1584" y="3074"/>
                  </a:lnTo>
                  <a:lnTo>
                    <a:pt x="1379" y="3428"/>
                  </a:lnTo>
                  <a:lnTo>
                    <a:pt x="1193" y="3800"/>
                  </a:lnTo>
                  <a:lnTo>
                    <a:pt x="1044" y="4173"/>
                  </a:lnTo>
                  <a:lnTo>
                    <a:pt x="895" y="4545"/>
                  </a:lnTo>
                  <a:lnTo>
                    <a:pt x="745" y="4918"/>
                  </a:lnTo>
                  <a:lnTo>
                    <a:pt x="634" y="5272"/>
                  </a:lnTo>
                  <a:lnTo>
                    <a:pt x="522" y="5644"/>
                  </a:lnTo>
                  <a:lnTo>
                    <a:pt x="354" y="6371"/>
                  </a:lnTo>
                  <a:lnTo>
                    <a:pt x="224" y="7079"/>
                  </a:lnTo>
                  <a:lnTo>
                    <a:pt x="131" y="7731"/>
                  </a:lnTo>
                  <a:lnTo>
                    <a:pt x="56" y="8345"/>
                  </a:lnTo>
                  <a:lnTo>
                    <a:pt x="19" y="8904"/>
                  </a:lnTo>
                  <a:lnTo>
                    <a:pt x="0" y="9370"/>
                  </a:lnTo>
                  <a:lnTo>
                    <a:pt x="19" y="10059"/>
                  </a:lnTo>
                  <a:lnTo>
                    <a:pt x="19" y="10301"/>
                  </a:lnTo>
                  <a:lnTo>
                    <a:pt x="280" y="10320"/>
                  </a:lnTo>
                  <a:lnTo>
                    <a:pt x="969" y="10320"/>
                  </a:lnTo>
                  <a:lnTo>
                    <a:pt x="1435" y="10301"/>
                  </a:lnTo>
                  <a:lnTo>
                    <a:pt x="1994" y="10264"/>
                  </a:lnTo>
                  <a:lnTo>
                    <a:pt x="2590" y="10208"/>
                  </a:lnTo>
                  <a:lnTo>
                    <a:pt x="3260" y="10115"/>
                  </a:lnTo>
                  <a:lnTo>
                    <a:pt x="3968" y="9985"/>
                  </a:lnTo>
                  <a:lnTo>
                    <a:pt x="4676" y="9798"/>
                  </a:lnTo>
                  <a:lnTo>
                    <a:pt x="5048" y="9705"/>
                  </a:lnTo>
                  <a:lnTo>
                    <a:pt x="5421" y="9575"/>
                  </a:lnTo>
                  <a:lnTo>
                    <a:pt x="5794" y="9444"/>
                  </a:lnTo>
                  <a:lnTo>
                    <a:pt x="6166" y="9295"/>
                  </a:lnTo>
                  <a:lnTo>
                    <a:pt x="6539" y="9128"/>
                  </a:lnTo>
                  <a:lnTo>
                    <a:pt x="6893" y="8960"/>
                  </a:lnTo>
                  <a:lnTo>
                    <a:pt x="7265" y="8755"/>
                  </a:lnTo>
                  <a:lnTo>
                    <a:pt x="7600" y="8550"/>
                  </a:lnTo>
                  <a:lnTo>
                    <a:pt x="7954" y="8308"/>
                  </a:lnTo>
                  <a:lnTo>
                    <a:pt x="8290" y="8066"/>
                  </a:lnTo>
                  <a:lnTo>
                    <a:pt x="8606" y="7787"/>
                  </a:lnTo>
                  <a:lnTo>
                    <a:pt x="8923" y="7489"/>
                  </a:lnTo>
                  <a:lnTo>
                    <a:pt x="9314" y="7079"/>
                  </a:lnTo>
                  <a:lnTo>
                    <a:pt x="9463" y="6892"/>
                  </a:lnTo>
                  <a:lnTo>
                    <a:pt x="9594" y="6706"/>
                  </a:lnTo>
                  <a:lnTo>
                    <a:pt x="9724" y="6520"/>
                  </a:lnTo>
                  <a:lnTo>
                    <a:pt x="9836" y="6334"/>
                  </a:lnTo>
                  <a:lnTo>
                    <a:pt x="10022" y="5942"/>
                  </a:lnTo>
                  <a:lnTo>
                    <a:pt x="10171" y="5570"/>
                  </a:lnTo>
                  <a:lnTo>
                    <a:pt x="10264" y="5179"/>
                  </a:lnTo>
                  <a:lnTo>
                    <a:pt x="10320" y="4787"/>
                  </a:lnTo>
                  <a:lnTo>
                    <a:pt x="10339" y="4396"/>
                  </a:lnTo>
                  <a:lnTo>
                    <a:pt x="10320" y="4024"/>
                  </a:lnTo>
                  <a:lnTo>
                    <a:pt x="10264" y="3651"/>
                  </a:lnTo>
                  <a:lnTo>
                    <a:pt x="10171" y="3279"/>
                  </a:lnTo>
                  <a:lnTo>
                    <a:pt x="10041" y="2925"/>
                  </a:lnTo>
                  <a:lnTo>
                    <a:pt x="9892" y="2571"/>
                  </a:lnTo>
                  <a:lnTo>
                    <a:pt x="9705" y="2235"/>
                  </a:lnTo>
                  <a:lnTo>
                    <a:pt x="9482" y="1919"/>
                  </a:lnTo>
                  <a:lnTo>
                    <a:pt x="9258" y="1621"/>
                  </a:lnTo>
                  <a:lnTo>
                    <a:pt x="8998" y="1341"/>
                  </a:lnTo>
                  <a:lnTo>
                    <a:pt x="8718" y="1081"/>
                  </a:lnTo>
                  <a:lnTo>
                    <a:pt x="8420" y="838"/>
                  </a:lnTo>
                  <a:lnTo>
                    <a:pt x="8085" y="634"/>
                  </a:lnTo>
                  <a:lnTo>
                    <a:pt x="7768" y="447"/>
                  </a:lnTo>
                  <a:lnTo>
                    <a:pt x="7414" y="298"/>
                  </a:lnTo>
                  <a:lnTo>
                    <a:pt x="7060" y="168"/>
                  </a:lnTo>
                  <a:lnTo>
                    <a:pt x="6688" y="75"/>
                  </a:lnTo>
                  <a:lnTo>
                    <a:pt x="6315" y="19"/>
                  </a:lnTo>
                  <a:lnTo>
                    <a:pt x="59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1" name="Google Shape;1651;p41"/>
            <p:cNvSpPr/>
            <p:nvPr/>
          </p:nvSpPr>
          <p:spPr>
            <a:xfrm>
              <a:off x="5021250" y="3828700"/>
              <a:ext cx="258025" cy="258000"/>
            </a:xfrm>
            <a:custGeom>
              <a:avLst/>
              <a:gdLst/>
              <a:ahLst/>
              <a:cxnLst/>
              <a:rect l="l" t="t" r="r" b="b"/>
              <a:pathLst>
                <a:path w="10321" h="10320" extrusionOk="0">
                  <a:moveTo>
                    <a:pt x="4397" y="0"/>
                  </a:moveTo>
                  <a:lnTo>
                    <a:pt x="4024" y="19"/>
                  </a:lnTo>
                  <a:lnTo>
                    <a:pt x="3652" y="75"/>
                  </a:lnTo>
                  <a:lnTo>
                    <a:pt x="3279" y="168"/>
                  </a:lnTo>
                  <a:lnTo>
                    <a:pt x="2925" y="298"/>
                  </a:lnTo>
                  <a:lnTo>
                    <a:pt x="2571" y="447"/>
                  </a:lnTo>
                  <a:lnTo>
                    <a:pt x="2236" y="634"/>
                  </a:lnTo>
                  <a:lnTo>
                    <a:pt x="1919" y="838"/>
                  </a:lnTo>
                  <a:lnTo>
                    <a:pt x="1621" y="1081"/>
                  </a:lnTo>
                  <a:lnTo>
                    <a:pt x="1342" y="1341"/>
                  </a:lnTo>
                  <a:lnTo>
                    <a:pt x="1081" y="1621"/>
                  </a:lnTo>
                  <a:lnTo>
                    <a:pt x="839" y="1919"/>
                  </a:lnTo>
                  <a:lnTo>
                    <a:pt x="634" y="2235"/>
                  </a:lnTo>
                  <a:lnTo>
                    <a:pt x="448" y="2571"/>
                  </a:lnTo>
                  <a:lnTo>
                    <a:pt x="299" y="2925"/>
                  </a:lnTo>
                  <a:lnTo>
                    <a:pt x="168" y="3279"/>
                  </a:lnTo>
                  <a:lnTo>
                    <a:pt x="75" y="3651"/>
                  </a:lnTo>
                  <a:lnTo>
                    <a:pt x="19" y="4024"/>
                  </a:lnTo>
                  <a:lnTo>
                    <a:pt x="1" y="4396"/>
                  </a:lnTo>
                  <a:lnTo>
                    <a:pt x="19" y="4787"/>
                  </a:lnTo>
                  <a:lnTo>
                    <a:pt x="75" y="5179"/>
                  </a:lnTo>
                  <a:lnTo>
                    <a:pt x="168" y="5570"/>
                  </a:lnTo>
                  <a:lnTo>
                    <a:pt x="318" y="5942"/>
                  </a:lnTo>
                  <a:lnTo>
                    <a:pt x="504" y="6334"/>
                  </a:lnTo>
                  <a:lnTo>
                    <a:pt x="616" y="6520"/>
                  </a:lnTo>
                  <a:lnTo>
                    <a:pt x="746" y="6706"/>
                  </a:lnTo>
                  <a:lnTo>
                    <a:pt x="876" y="6892"/>
                  </a:lnTo>
                  <a:lnTo>
                    <a:pt x="1025" y="7079"/>
                  </a:lnTo>
                  <a:lnTo>
                    <a:pt x="1417" y="7489"/>
                  </a:lnTo>
                  <a:lnTo>
                    <a:pt x="1715" y="7787"/>
                  </a:lnTo>
                  <a:lnTo>
                    <a:pt x="2050" y="8066"/>
                  </a:lnTo>
                  <a:lnTo>
                    <a:pt x="2385" y="8308"/>
                  </a:lnTo>
                  <a:lnTo>
                    <a:pt x="2720" y="8550"/>
                  </a:lnTo>
                  <a:lnTo>
                    <a:pt x="3074" y="8755"/>
                  </a:lnTo>
                  <a:lnTo>
                    <a:pt x="3428" y="8960"/>
                  </a:lnTo>
                  <a:lnTo>
                    <a:pt x="3801" y="9128"/>
                  </a:lnTo>
                  <a:lnTo>
                    <a:pt x="4173" y="9295"/>
                  </a:lnTo>
                  <a:lnTo>
                    <a:pt x="4546" y="9444"/>
                  </a:lnTo>
                  <a:lnTo>
                    <a:pt x="4900" y="9575"/>
                  </a:lnTo>
                  <a:lnTo>
                    <a:pt x="5272" y="9705"/>
                  </a:lnTo>
                  <a:lnTo>
                    <a:pt x="5645" y="9798"/>
                  </a:lnTo>
                  <a:lnTo>
                    <a:pt x="6372" y="9985"/>
                  </a:lnTo>
                  <a:lnTo>
                    <a:pt x="7079" y="10115"/>
                  </a:lnTo>
                  <a:lnTo>
                    <a:pt x="7731" y="10208"/>
                  </a:lnTo>
                  <a:lnTo>
                    <a:pt x="8346" y="10264"/>
                  </a:lnTo>
                  <a:lnTo>
                    <a:pt x="8905" y="10301"/>
                  </a:lnTo>
                  <a:lnTo>
                    <a:pt x="9371" y="10320"/>
                  </a:lnTo>
                  <a:lnTo>
                    <a:pt x="10060" y="10320"/>
                  </a:lnTo>
                  <a:lnTo>
                    <a:pt x="10302" y="10301"/>
                  </a:lnTo>
                  <a:lnTo>
                    <a:pt x="10321" y="10059"/>
                  </a:lnTo>
                  <a:lnTo>
                    <a:pt x="10321" y="9370"/>
                  </a:lnTo>
                  <a:lnTo>
                    <a:pt x="10302" y="8904"/>
                  </a:lnTo>
                  <a:lnTo>
                    <a:pt x="10265" y="8345"/>
                  </a:lnTo>
                  <a:lnTo>
                    <a:pt x="10209" y="7731"/>
                  </a:lnTo>
                  <a:lnTo>
                    <a:pt x="10116" y="7079"/>
                  </a:lnTo>
                  <a:lnTo>
                    <a:pt x="9985" y="6371"/>
                  </a:lnTo>
                  <a:lnTo>
                    <a:pt x="9799" y="5644"/>
                  </a:lnTo>
                  <a:lnTo>
                    <a:pt x="9706" y="5272"/>
                  </a:lnTo>
                  <a:lnTo>
                    <a:pt x="9576" y="4918"/>
                  </a:lnTo>
                  <a:lnTo>
                    <a:pt x="9445" y="4545"/>
                  </a:lnTo>
                  <a:lnTo>
                    <a:pt x="9296" y="4173"/>
                  </a:lnTo>
                  <a:lnTo>
                    <a:pt x="9128" y="3800"/>
                  </a:lnTo>
                  <a:lnTo>
                    <a:pt x="8961" y="3428"/>
                  </a:lnTo>
                  <a:lnTo>
                    <a:pt x="8756" y="3074"/>
                  </a:lnTo>
                  <a:lnTo>
                    <a:pt x="8551" y="2720"/>
                  </a:lnTo>
                  <a:lnTo>
                    <a:pt x="8309" y="2385"/>
                  </a:lnTo>
                  <a:lnTo>
                    <a:pt x="8067" y="2049"/>
                  </a:lnTo>
                  <a:lnTo>
                    <a:pt x="7787" y="1733"/>
                  </a:lnTo>
                  <a:lnTo>
                    <a:pt x="7489" y="1416"/>
                  </a:lnTo>
                  <a:lnTo>
                    <a:pt x="7079" y="1025"/>
                  </a:lnTo>
                  <a:lnTo>
                    <a:pt x="6893" y="876"/>
                  </a:lnTo>
                  <a:lnTo>
                    <a:pt x="6707" y="745"/>
                  </a:lnTo>
                  <a:lnTo>
                    <a:pt x="6521" y="615"/>
                  </a:lnTo>
                  <a:lnTo>
                    <a:pt x="6334" y="503"/>
                  </a:lnTo>
                  <a:lnTo>
                    <a:pt x="5943" y="317"/>
                  </a:lnTo>
                  <a:lnTo>
                    <a:pt x="5571" y="168"/>
                  </a:lnTo>
                  <a:lnTo>
                    <a:pt x="5179" y="75"/>
                  </a:lnTo>
                  <a:lnTo>
                    <a:pt x="4788" y="19"/>
                  </a:lnTo>
                  <a:lnTo>
                    <a:pt x="4397"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2" name="Google Shape;1652;p41"/>
            <p:cNvSpPr/>
            <p:nvPr/>
          </p:nvSpPr>
          <p:spPr>
            <a:xfrm>
              <a:off x="5497200" y="3220500"/>
              <a:ext cx="258025" cy="258475"/>
            </a:xfrm>
            <a:custGeom>
              <a:avLst/>
              <a:gdLst/>
              <a:ahLst/>
              <a:cxnLst/>
              <a:rect l="l" t="t" r="r" b="b"/>
              <a:pathLst>
                <a:path w="10321" h="10339" extrusionOk="0">
                  <a:moveTo>
                    <a:pt x="5924" y="0"/>
                  </a:moveTo>
                  <a:lnTo>
                    <a:pt x="5533" y="19"/>
                  </a:lnTo>
                  <a:lnTo>
                    <a:pt x="5142" y="75"/>
                  </a:lnTo>
                  <a:lnTo>
                    <a:pt x="4751" y="187"/>
                  </a:lnTo>
                  <a:lnTo>
                    <a:pt x="4378" y="317"/>
                  </a:lnTo>
                  <a:lnTo>
                    <a:pt x="3987" y="503"/>
                  </a:lnTo>
                  <a:lnTo>
                    <a:pt x="3800" y="615"/>
                  </a:lnTo>
                  <a:lnTo>
                    <a:pt x="3614" y="745"/>
                  </a:lnTo>
                  <a:lnTo>
                    <a:pt x="3428" y="894"/>
                  </a:lnTo>
                  <a:lnTo>
                    <a:pt x="3242" y="1043"/>
                  </a:lnTo>
                  <a:lnTo>
                    <a:pt x="2832" y="1416"/>
                  </a:lnTo>
                  <a:lnTo>
                    <a:pt x="2534" y="1733"/>
                  </a:lnTo>
                  <a:lnTo>
                    <a:pt x="2254" y="2049"/>
                  </a:lnTo>
                  <a:lnTo>
                    <a:pt x="2012" y="2385"/>
                  </a:lnTo>
                  <a:lnTo>
                    <a:pt x="1770" y="2739"/>
                  </a:lnTo>
                  <a:lnTo>
                    <a:pt x="1565" y="3093"/>
                  </a:lnTo>
                  <a:lnTo>
                    <a:pt x="1360" y="3446"/>
                  </a:lnTo>
                  <a:lnTo>
                    <a:pt x="1193" y="3800"/>
                  </a:lnTo>
                  <a:lnTo>
                    <a:pt x="1025" y="4173"/>
                  </a:lnTo>
                  <a:lnTo>
                    <a:pt x="876" y="4545"/>
                  </a:lnTo>
                  <a:lnTo>
                    <a:pt x="746" y="4918"/>
                  </a:lnTo>
                  <a:lnTo>
                    <a:pt x="615" y="5291"/>
                  </a:lnTo>
                  <a:lnTo>
                    <a:pt x="503" y="5663"/>
                  </a:lnTo>
                  <a:lnTo>
                    <a:pt x="336" y="6390"/>
                  </a:lnTo>
                  <a:lnTo>
                    <a:pt x="205" y="7079"/>
                  </a:lnTo>
                  <a:lnTo>
                    <a:pt x="112" y="7749"/>
                  </a:lnTo>
                  <a:lnTo>
                    <a:pt x="56" y="8364"/>
                  </a:lnTo>
                  <a:lnTo>
                    <a:pt x="19" y="8904"/>
                  </a:lnTo>
                  <a:lnTo>
                    <a:pt x="0" y="9389"/>
                  </a:lnTo>
                  <a:lnTo>
                    <a:pt x="0" y="10059"/>
                  </a:lnTo>
                  <a:lnTo>
                    <a:pt x="0" y="10320"/>
                  </a:lnTo>
                  <a:lnTo>
                    <a:pt x="261" y="10320"/>
                  </a:lnTo>
                  <a:lnTo>
                    <a:pt x="950" y="10339"/>
                  </a:lnTo>
                  <a:lnTo>
                    <a:pt x="1416" y="10320"/>
                  </a:lnTo>
                  <a:lnTo>
                    <a:pt x="1975" y="10283"/>
                  </a:lnTo>
                  <a:lnTo>
                    <a:pt x="2590" y="10208"/>
                  </a:lnTo>
                  <a:lnTo>
                    <a:pt x="3242" y="10115"/>
                  </a:lnTo>
                  <a:lnTo>
                    <a:pt x="3950" y="9985"/>
                  </a:lnTo>
                  <a:lnTo>
                    <a:pt x="4676" y="9817"/>
                  </a:lnTo>
                  <a:lnTo>
                    <a:pt x="5030" y="9705"/>
                  </a:lnTo>
                  <a:lnTo>
                    <a:pt x="5402" y="9594"/>
                  </a:lnTo>
                  <a:lnTo>
                    <a:pt x="5775" y="9463"/>
                  </a:lnTo>
                  <a:lnTo>
                    <a:pt x="6148" y="9314"/>
                  </a:lnTo>
                  <a:lnTo>
                    <a:pt x="6520" y="9147"/>
                  </a:lnTo>
                  <a:lnTo>
                    <a:pt x="6893" y="8960"/>
                  </a:lnTo>
                  <a:lnTo>
                    <a:pt x="7247" y="8774"/>
                  </a:lnTo>
                  <a:lnTo>
                    <a:pt x="7601" y="8550"/>
                  </a:lnTo>
                  <a:lnTo>
                    <a:pt x="7936" y="8327"/>
                  </a:lnTo>
                  <a:lnTo>
                    <a:pt x="8271" y="8066"/>
                  </a:lnTo>
                  <a:lnTo>
                    <a:pt x="8588" y="7787"/>
                  </a:lnTo>
                  <a:lnTo>
                    <a:pt x="8904" y="7507"/>
                  </a:lnTo>
                  <a:lnTo>
                    <a:pt x="9296" y="7079"/>
                  </a:lnTo>
                  <a:lnTo>
                    <a:pt x="9445" y="6911"/>
                  </a:lnTo>
                  <a:lnTo>
                    <a:pt x="9575" y="6725"/>
                  </a:lnTo>
                  <a:lnTo>
                    <a:pt x="9705" y="6539"/>
                  </a:lnTo>
                  <a:lnTo>
                    <a:pt x="9817" y="6334"/>
                  </a:lnTo>
                  <a:lnTo>
                    <a:pt x="10004" y="5961"/>
                  </a:lnTo>
                  <a:lnTo>
                    <a:pt x="10153" y="5570"/>
                  </a:lnTo>
                  <a:lnTo>
                    <a:pt x="10246" y="5179"/>
                  </a:lnTo>
                  <a:lnTo>
                    <a:pt x="10302" y="4788"/>
                  </a:lnTo>
                  <a:lnTo>
                    <a:pt x="10320" y="4415"/>
                  </a:lnTo>
                  <a:lnTo>
                    <a:pt x="10302" y="4024"/>
                  </a:lnTo>
                  <a:lnTo>
                    <a:pt x="10246" y="3651"/>
                  </a:lnTo>
                  <a:lnTo>
                    <a:pt x="10153" y="3279"/>
                  </a:lnTo>
                  <a:lnTo>
                    <a:pt x="10022" y="2925"/>
                  </a:lnTo>
                  <a:lnTo>
                    <a:pt x="9873" y="2590"/>
                  </a:lnTo>
                  <a:lnTo>
                    <a:pt x="9687" y="2254"/>
                  </a:lnTo>
                  <a:lnTo>
                    <a:pt x="9482" y="1938"/>
                  </a:lnTo>
                  <a:lnTo>
                    <a:pt x="9240" y="1621"/>
                  </a:lnTo>
                  <a:lnTo>
                    <a:pt x="8979" y="1342"/>
                  </a:lnTo>
                  <a:lnTo>
                    <a:pt x="8700" y="1081"/>
                  </a:lnTo>
                  <a:lnTo>
                    <a:pt x="8402" y="857"/>
                  </a:lnTo>
                  <a:lnTo>
                    <a:pt x="8085" y="634"/>
                  </a:lnTo>
                  <a:lnTo>
                    <a:pt x="7750" y="447"/>
                  </a:lnTo>
                  <a:lnTo>
                    <a:pt x="7396" y="298"/>
                  </a:lnTo>
                  <a:lnTo>
                    <a:pt x="7042" y="168"/>
                  </a:lnTo>
                  <a:lnTo>
                    <a:pt x="6669" y="75"/>
                  </a:lnTo>
                  <a:lnTo>
                    <a:pt x="6297" y="19"/>
                  </a:lnTo>
                  <a:lnTo>
                    <a:pt x="59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3" name="Google Shape;1653;p41"/>
            <p:cNvSpPr/>
            <p:nvPr/>
          </p:nvSpPr>
          <p:spPr>
            <a:xfrm>
              <a:off x="5197750" y="2101425"/>
              <a:ext cx="161625" cy="238475"/>
            </a:xfrm>
            <a:custGeom>
              <a:avLst/>
              <a:gdLst/>
              <a:ahLst/>
              <a:cxnLst/>
              <a:rect l="l" t="t" r="r" b="b"/>
              <a:pathLst>
                <a:path w="6465" h="9539" extrusionOk="0">
                  <a:moveTo>
                    <a:pt x="3223" y="1"/>
                  </a:moveTo>
                  <a:lnTo>
                    <a:pt x="3093" y="131"/>
                  </a:lnTo>
                  <a:lnTo>
                    <a:pt x="2739" y="504"/>
                  </a:lnTo>
                  <a:lnTo>
                    <a:pt x="2255" y="1044"/>
                  </a:lnTo>
                  <a:lnTo>
                    <a:pt x="1677" y="1733"/>
                  </a:lnTo>
                  <a:lnTo>
                    <a:pt x="1379" y="2124"/>
                  </a:lnTo>
                  <a:lnTo>
                    <a:pt x="1100" y="2516"/>
                  </a:lnTo>
                  <a:lnTo>
                    <a:pt x="820" y="2925"/>
                  </a:lnTo>
                  <a:lnTo>
                    <a:pt x="578" y="3335"/>
                  </a:lnTo>
                  <a:lnTo>
                    <a:pt x="373" y="3745"/>
                  </a:lnTo>
                  <a:lnTo>
                    <a:pt x="187" y="4155"/>
                  </a:lnTo>
                  <a:lnTo>
                    <a:pt x="131" y="4360"/>
                  </a:lnTo>
                  <a:lnTo>
                    <a:pt x="75" y="4546"/>
                  </a:lnTo>
                  <a:lnTo>
                    <a:pt x="38" y="4732"/>
                  </a:lnTo>
                  <a:lnTo>
                    <a:pt x="19" y="4919"/>
                  </a:lnTo>
                  <a:lnTo>
                    <a:pt x="1" y="5347"/>
                  </a:lnTo>
                  <a:lnTo>
                    <a:pt x="1" y="5664"/>
                  </a:lnTo>
                  <a:lnTo>
                    <a:pt x="38" y="5962"/>
                  </a:lnTo>
                  <a:lnTo>
                    <a:pt x="75" y="6241"/>
                  </a:lnTo>
                  <a:lnTo>
                    <a:pt x="131" y="6502"/>
                  </a:lnTo>
                  <a:lnTo>
                    <a:pt x="206" y="6763"/>
                  </a:lnTo>
                  <a:lnTo>
                    <a:pt x="299" y="7005"/>
                  </a:lnTo>
                  <a:lnTo>
                    <a:pt x="392" y="7228"/>
                  </a:lnTo>
                  <a:lnTo>
                    <a:pt x="504" y="7452"/>
                  </a:lnTo>
                  <a:lnTo>
                    <a:pt x="615" y="7657"/>
                  </a:lnTo>
                  <a:lnTo>
                    <a:pt x="746" y="7843"/>
                  </a:lnTo>
                  <a:lnTo>
                    <a:pt x="876" y="8011"/>
                  </a:lnTo>
                  <a:lnTo>
                    <a:pt x="1025" y="8178"/>
                  </a:lnTo>
                  <a:lnTo>
                    <a:pt x="1305" y="8476"/>
                  </a:lnTo>
                  <a:lnTo>
                    <a:pt x="1621" y="8719"/>
                  </a:lnTo>
                  <a:lnTo>
                    <a:pt x="1919" y="8942"/>
                  </a:lnTo>
                  <a:lnTo>
                    <a:pt x="2199" y="9110"/>
                  </a:lnTo>
                  <a:lnTo>
                    <a:pt x="2478" y="9259"/>
                  </a:lnTo>
                  <a:lnTo>
                    <a:pt x="2720" y="9371"/>
                  </a:lnTo>
                  <a:lnTo>
                    <a:pt x="3093" y="9501"/>
                  </a:lnTo>
                  <a:lnTo>
                    <a:pt x="3223" y="9538"/>
                  </a:lnTo>
                  <a:lnTo>
                    <a:pt x="3372" y="9501"/>
                  </a:lnTo>
                  <a:lnTo>
                    <a:pt x="3726" y="9371"/>
                  </a:lnTo>
                  <a:lnTo>
                    <a:pt x="3987" y="9259"/>
                  </a:lnTo>
                  <a:lnTo>
                    <a:pt x="4248" y="9110"/>
                  </a:lnTo>
                  <a:lnTo>
                    <a:pt x="4546" y="8942"/>
                  </a:lnTo>
                  <a:lnTo>
                    <a:pt x="4844" y="8719"/>
                  </a:lnTo>
                  <a:lnTo>
                    <a:pt x="5142" y="8476"/>
                  </a:lnTo>
                  <a:lnTo>
                    <a:pt x="5440" y="8178"/>
                  </a:lnTo>
                  <a:lnTo>
                    <a:pt x="5570" y="8011"/>
                  </a:lnTo>
                  <a:lnTo>
                    <a:pt x="5719" y="7843"/>
                  </a:lnTo>
                  <a:lnTo>
                    <a:pt x="5831" y="7657"/>
                  </a:lnTo>
                  <a:lnTo>
                    <a:pt x="5962" y="7452"/>
                  </a:lnTo>
                  <a:lnTo>
                    <a:pt x="6073" y="7228"/>
                  </a:lnTo>
                  <a:lnTo>
                    <a:pt x="6167" y="7005"/>
                  </a:lnTo>
                  <a:lnTo>
                    <a:pt x="6260" y="6763"/>
                  </a:lnTo>
                  <a:lnTo>
                    <a:pt x="6316" y="6502"/>
                  </a:lnTo>
                  <a:lnTo>
                    <a:pt x="6390" y="6241"/>
                  </a:lnTo>
                  <a:lnTo>
                    <a:pt x="6427" y="5962"/>
                  </a:lnTo>
                  <a:lnTo>
                    <a:pt x="6446" y="5664"/>
                  </a:lnTo>
                  <a:lnTo>
                    <a:pt x="6465" y="5347"/>
                  </a:lnTo>
                  <a:lnTo>
                    <a:pt x="6446" y="4919"/>
                  </a:lnTo>
                  <a:lnTo>
                    <a:pt x="6427" y="4732"/>
                  </a:lnTo>
                  <a:lnTo>
                    <a:pt x="6390" y="4546"/>
                  </a:lnTo>
                  <a:lnTo>
                    <a:pt x="6334" y="4360"/>
                  </a:lnTo>
                  <a:lnTo>
                    <a:pt x="6260" y="4155"/>
                  </a:lnTo>
                  <a:lnTo>
                    <a:pt x="6092" y="3745"/>
                  </a:lnTo>
                  <a:lnTo>
                    <a:pt x="5887" y="3335"/>
                  </a:lnTo>
                  <a:lnTo>
                    <a:pt x="5626" y="2925"/>
                  </a:lnTo>
                  <a:lnTo>
                    <a:pt x="5366" y="2516"/>
                  </a:lnTo>
                  <a:lnTo>
                    <a:pt x="5086" y="2124"/>
                  </a:lnTo>
                  <a:lnTo>
                    <a:pt x="4788" y="1733"/>
                  </a:lnTo>
                  <a:lnTo>
                    <a:pt x="4211" y="1044"/>
                  </a:lnTo>
                  <a:lnTo>
                    <a:pt x="3708" y="504"/>
                  </a:lnTo>
                  <a:lnTo>
                    <a:pt x="3354" y="131"/>
                  </a:lnTo>
                  <a:lnTo>
                    <a:pt x="3223"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4" name="Google Shape;1654;p41"/>
            <p:cNvSpPr/>
            <p:nvPr/>
          </p:nvSpPr>
          <p:spPr>
            <a:xfrm>
              <a:off x="5210800" y="2252775"/>
              <a:ext cx="136475" cy="90375"/>
            </a:xfrm>
            <a:custGeom>
              <a:avLst/>
              <a:gdLst/>
              <a:ahLst/>
              <a:cxnLst/>
              <a:rect l="l" t="t" r="r" b="b"/>
              <a:pathLst>
                <a:path w="5459" h="3615" extrusionOk="0">
                  <a:moveTo>
                    <a:pt x="2757" y="1"/>
                  </a:moveTo>
                  <a:lnTo>
                    <a:pt x="2608" y="150"/>
                  </a:lnTo>
                  <a:lnTo>
                    <a:pt x="2254" y="541"/>
                  </a:lnTo>
                  <a:lnTo>
                    <a:pt x="2049" y="802"/>
                  </a:lnTo>
                  <a:lnTo>
                    <a:pt x="1863" y="1081"/>
                  </a:lnTo>
                  <a:lnTo>
                    <a:pt x="1714" y="1361"/>
                  </a:lnTo>
                  <a:lnTo>
                    <a:pt x="1658" y="1491"/>
                  </a:lnTo>
                  <a:lnTo>
                    <a:pt x="1602" y="1621"/>
                  </a:lnTo>
                  <a:lnTo>
                    <a:pt x="1360" y="1528"/>
                  </a:lnTo>
                  <a:lnTo>
                    <a:pt x="1081" y="1454"/>
                  </a:lnTo>
                  <a:lnTo>
                    <a:pt x="820" y="1398"/>
                  </a:lnTo>
                  <a:lnTo>
                    <a:pt x="559" y="1361"/>
                  </a:lnTo>
                  <a:lnTo>
                    <a:pt x="149" y="1305"/>
                  </a:lnTo>
                  <a:lnTo>
                    <a:pt x="0" y="1286"/>
                  </a:lnTo>
                  <a:lnTo>
                    <a:pt x="0" y="1286"/>
                  </a:lnTo>
                  <a:lnTo>
                    <a:pt x="56" y="1510"/>
                  </a:lnTo>
                  <a:lnTo>
                    <a:pt x="131" y="1733"/>
                  </a:lnTo>
                  <a:lnTo>
                    <a:pt x="243" y="1994"/>
                  </a:lnTo>
                  <a:lnTo>
                    <a:pt x="373" y="2292"/>
                  </a:lnTo>
                  <a:lnTo>
                    <a:pt x="522" y="2590"/>
                  </a:lnTo>
                  <a:lnTo>
                    <a:pt x="690" y="2851"/>
                  </a:lnTo>
                  <a:lnTo>
                    <a:pt x="783" y="2963"/>
                  </a:lnTo>
                  <a:lnTo>
                    <a:pt x="876" y="3056"/>
                  </a:lnTo>
                  <a:lnTo>
                    <a:pt x="1006" y="3168"/>
                  </a:lnTo>
                  <a:lnTo>
                    <a:pt x="1174" y="3298"/>
                  </a:lnTo>
                  <a:lnTo>
                    <a:pt x="1360" y="3410"/>
                  </a:lnTo>
                  <a:lnTo>
                    <a:pt x="1528" y="3484"/>
                  </a:lnTo>
                  <a:lnTo>
                    <a:pt x="1677" y="3540"/>
                  </a:lnTo>
                  <a:lnTo>
                    <a:pt x="1826" y="3577"/>
                  </a:lnTo>
                  <a:lnTo>
                    <a:pt x="1975" y="3615"/>
                  </a:lnTo>
                  <a:lnTo>
                    <a:pt x="2217" y="3615"/>
                  </a:lnTo>
                  <a:lnTo>
                    <a:pt x="2422" y="3577"/>
                  </a:lnTo>
                  <a:lnTo>
                    <a:pt x="2571" y="3540"/>
                  </a:lnTo>
                  <a:lnTo>
                    <a:pt x="2701" y="3484"/>
                  </a:lnTo>
                  <a:lnTo>
                    <a:pt x="2720" y="3466"/>
                  </a:lnTo>
                  <a:lnTo>
                    <a:pt x="2757" y="3484"/>
                  </a:lnTo>
                  <a:lnTo>
                    <a:pt x="2888" y="3540"/>
                  </a:lnTo>
                  <a:lnTo>
                    <a:pt x="3037" y="3577"/>
                  </a:lnTo>
                  <a:lnTo>
                    <a:pt x="3242" y="3615"/>
                  </a:lnTo>
                  <a:lnTo>
                    <a:pt x="3484" y="3615"/>
                  </a:lnTo>
                  <a:lnTo>
                    <a:pt x="3633" y="3577"/>
                  </a:lnTo>
                  <a:lnTo>
                    <a:pt x="3782" y="3540"/>
                  </a:lnTo>
                  <a:lnTo>
                    <a:pt x="3949" y="3484"/>
                  </a:lnTo>
                  <a:lnTo>
                    <a:pt x="4098" y="3410"/>
                  </a:lnTo>
                  <a:lnTo>
                    <a:pt x="4285" y="3298"/>
                  </a:lnTo>
                  <a:lnTo>
                    <a:pt x="4452" y="3168"/>
                  </a:lnTo>
                  <a:lnTo>
                    <a:pt x="4583" y="3056"/>
                  </a:lnTo>
                  <a:lnTo>
                    <a:pt x="4676" y="2963"/>
                  </a:lnTo>
                  <a:lnTo>
                    <a:pt x="4769" y="2851"/>
                  </a:lnTo>
                  <a:lnTo>
                    <a:pt x="4937" y="2590"/>
                  </a:lnTo>
                  <a:lnTo>
                    <a:pt x="5086" y="2292"/>
                  </a:lnTo>
                  <a:lnTo>
                    <a:pt x="5216" y="1994"/>
                  </a:lnTo>
                  <a:lnTo>
                    <a:pt x="5328" y="1733"/>
                  </a:lnTo>
                  <a:lnTo>
                    <a:pt x="5402" y="1510"/>
                  </a:lnTo>
                  <a:lnTo>
                    <a:pt x="5458" y="1286"/>
                  </a:lnTo>
                  <a:lnTo>
                    <a:pt x="5458" y="1286"/>
                  </a:lnTo>
                  <a:lnTo>
                    <a:pt x="5309" y="1305"/>
                  </a:lnTo>
                  <a:lnTo>
                    <a:pt x="4918" y="1361"/>
                  </a:lnTo>
                  <a:lnTo>
                    <a:pt x="4676" y="1398"/>
                  </a:lnTo>
                  <a:lnTo>
                    <a:pt x="4415" y="1454"/>
                  </a:lnTo>
                  <a:lnTo>
                    <a:pt x="4136" y="1510"/>
                  </a:lnTo>
                  <a:lnTo>
                    <a:pt x="3894" y="1603"/>
                  </a:lnTo>
                  <a:lnTo>
                    <a:pt x="3838" y="1472"/>
                  </a:lnTo>
                  <a:lnTo>
                    <a:pt x="3782" y="1342"/>
                  </a:lnTo>
                  <a:lnTo>
                    <a:pt x="3633" y="1063"/>
                  </a:lnTo>
                  <a:lnTo>
                    <a:pt x="3446" y="783"/>
                  </a:lnTo>
                  <a:lnTo>
                    <a:pt x="3242" y="541"/>
                  </a:lnTo>
                  <a:lnTo>
                    <a:pt x="2906" y="150"/>
                  </a:lnTo>
                  <a:lnTo>
                    <a:pt x="2757"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5" name="Google Shape;1655;p41"/>
            <p:cNvSpPr/>
            <p:nvPr/>
          </p:nvSpPr>
          <p:spPr>
            <a:xfrm>
              <a:off x="4772575" y="3291750"/>
              <a:ext cx="258025" cy="258475"/>
            </a:xfrm>
            <a:custGeom>
              <a:avLst/>
              <a:gdLst/>
              <a:ahLst/>
              <a:cxnLst/>
              <a:rect l="l" t="t" r="r" b="b"/>
              <a:pathLst>
                <a:path w="10321" h="10339" extrusionOk="0">
                  <a:moveTo>
                    <a:pt x="4415" y="0"/>
                  </a:moveTo>
                  <a:lnTo>
                    <a:pt x="4024" y="19"/>
                  </a:lnTo>
                  <a:lnTo>
                    <a:pt x="3652" y="75"/>
                  </a:lnTo>
                  <a:lnTo>
                    <a:pt x="3279" y="168"/>
                  </a:lnTo>
                  <a:lnTo>
                    <a:pt x="2925" y="298"/>
                  </a:lnTo>
                  <a:lnTo>
                    <a:pt x="2571" y="447"/>
                  </a:lnTo>
                  <a:lnTo>
                    <a:pt x="2236" y="634"/>
                  </a:lnTo>
                  <a:lnTo>
                    <a:pt x="1919" y="857"/>
                  </a:lnTo>
                  <a:lnTo>
                    <a:pt x="1621" y="1081"/>
                  </a:lnTo>
                  <a:lnTo>
                    <a:pt x="1342" y="1342"/>
                  </a:lnTo>
                  <a:lnTo>
                    <a:pt x="1081" y="1621"/>
                  </a:lnTo>
                  <a:lnTo>
                    <a:pt x="857" y="1919"/>
                  </a:lnTo>
                  <a:lnTo>
                    <a:pt x="634" y="2254"/>
                  </a:lnTo>
                  <a:lnTo>
                    <a:pt x="448" y="2571"/>
                  </a:lnTo>
                  <a:lnTo>
                    <a:pt x="299" y="2925"/>
                  </a:lnTo>
                  <a:lnTo>
                    <a:pt x="168" y="3279"/>
                  </a:lnTo>
                  <a:lnTo>
                    <a:pt x="75" y="3651"/>
                  </a:lnTo>
                  <a:lnTo>
                    <a:pt x="19" y="4024"/>
                  </a:lnTo>
                  <a:lnTo>
                    <a:pt x="1" y="4415"/>
                  </a:lnTo>
                  <a:lnTo>
                    <a:pt x="19" y="4788"/>
                  </a:lnTo>
                  <a:lnTo>
                    <a:pt x="75" y="5179"/>
                  </a:lnTo>
                  <a:lnTo>
                    <a:pt x="168" y="5570"/>
                  </a:lnTo>
                  <a:lnTo>
                    <a:pt x="317" y="5961"/>
                  </a:lnTo>
                  <a:lnTo>
                    <a:pt x="504" y="6334"/>
                  </a:lnTo>
                  <a:lnTo>
                    <a:pt x="615" y="6520"/>
                  </a:lnTo>
                  <a:lnTo>
                    <a:pt x="746" y="6706"/>
                  </a:lnTo>
                  <a:lnTo>
                    <a:pt x="876" y="6893"/>
                  </a:lnTo>
                  <a:lnTo>
                    <a:pt x="1025" y="7079"/>
                  </a:lnTo>
                  <a:lnTo>
                    <a:pt x="1416" y="7507"/>
                  </a:lnTo>
                  <a:lnTo>
                    <a:pt x="1733" y="7787"/>
                  </a:lnTo>
                  <a:lnTo>
                    <a:pt x="2050" y="8066"/>
                  </a:lnTo>
                  <a:lnTo>
                    <a:pt x="2385" y="8308"/>
                  </a:lnTo>
                  <a:lnTo>
                    <a:pt x="2720" y="8551"/>
                  </a:lnTo>
                  <a:lnTo>
                    <a:pt x="3074" y="8755"/>
                  </a:lnTo>
                  <a:lnTo>
                    <a:pt x="3447" y="8960"/>
                  </a:lnTo>
                  <a:lnTo>
                    <a:pt x="3801" y="9147"/>
                  </a:lnTo>
                  <a:lnTo>
                    <a:pt x="4173" y="9296"/>
                  </a:lnTo>
                  <a:lnTo>
                    <a:pt x="4546" y="9445"/>
                  </a:lnTo>
                  <a:lnTo>
                    <a:pt x="4918" y="9594"/>
                  </a:lnTo>
                  <a:lnTo>
                    <a:pt x="5291" y="9705"/>
                  </a:lnTo>
                  <a:lnTo>
                    <a:pt x="5645" y="9817"/>
                  </a:lnTo>
                  <a:lnTo>
                    <a:pt x="6371" y="9985"/>
                  </a:lnTo>
                  <a:lnTo>
                    <a:pt x="7079" y="10115"/>
                  </a:lnTo>
                  <a:lnTo>
                    <a:pt x="7731" y="10208"/>
                  </a:lnTo>
                  <a:lnTo>
                    <a:pt x="8346" y="10283"/>
                  </a:lnTo>
                  <a:lnTo>
                    <a:pt x="8905" y="10320"/>
                  </a:lnTo>
                  <a:lnTo>
                    <a:pt x="9370" y="10339"/>
                  </a:lnTo>
                  <a:lnTo>
                    <a:pt x="10060" y="10320"/>
                  </a:lnTo>
                  <a:lnTo>
                    <a:pt x="10320" y="10320"/>
                  </a:lnTo>
                  <a:lnTo>
                    <a:pt x="10320" y="10059"/>
                  </a:lnTo>
                  <a:lnTo>
                    <a:pt x="10320" y="9389"/>
                  </a:lnTo>
                  <a:lnTo>
                    <a:pt x="10320" y="8904"/>
                  </a:lnTo>
                  <a:lnTo>
                    <a:pt x="10283" y="8346"/>
                  </a:lnTo>
                  <a:lnTo>
                    <a:pt x="10209" y="7750"/>
                  </a:lnTo>
                  <a:lnTo>
                    <a:pt x="10115" y="7079"/>
                  </a:lnTo>
                  <a:lnTo>
                    <a:pt x="9985" y="6371"/>
                  </a:lnTo>
                  <a:lnTo>
                    <a:pt x="9817" y="5663"/>
                  </a:lnTo>
                  <a:lnTo>
                    <a:pt x="9706" y="5291"/>
                  </a:lnTo>
                  <a:lnTo>
                    <a:pt x="9575" y="4918"/>
                  </a:lnTo>
                  <a:lnTo>
                    <a:pt x="9445" y="4546"/>
                  </a:lnTo>
                  <a:lnTo>
                    <a:pt x="9296" y="4173"/>
                  </a:lnTo>
                  <a:lnTo>
                    <a:pt x="9147" y="3800"/>
                  </a:lnTo>
                  <a:lnTo>
                    <a:pt x="8961" y="3447"/>
                  </a:lnTo>
                  <a:lnTo>
                    <a:pt x="8756" y="3074"/>
                  </a:lnTo>
                  <a:lnTo>
                    <a:pt x="8551" y="2739"/>
                  </a:lnTo>
                  <a:lnTo>
                    <a:pt x="8309" y="2385"/>
                  </a:lnTo>
                  <a:lnTo>
                    <a:pt x="8066" y="2049"/>
                  </a:lnTo>
                  <a:lnTo>
                    <a:pt x="7787" y="1733"/>
                  </a:lnTo>
                  <a:lnTo>
                    <a:pt x="7508" y="1416"/>
                  </a:lnTo>
                  <a:lnTo>
                    <a:pt x="7079" y="1025"/>
                  </a:lnTo>
                  <a:lnTo>
                    <a:pt x="6893" y="876"/>
                  </a:lnTo>
                  <a:lnTo>
                    <a:pt x="6707" y="745"/>
                  </a:lnTo>
                  <a:lnTo>
                    <a:pt x="6520" y="615"/>
                  </a:lnTo>
                  <a:lnTo>
                    <a:pt x="6334" y="503"/>
                  </a:lnTo>
                  <a:lnTo>
                    <a:pt x="5961" y="317"/>
                  </a:lnTo>
                  <a:lnTo>
                    <a:pt x="5570" y="168"/>
                  </a:lnTo>
                  <a:lnTo>
                    <a:pt x="5179" y="75"/>
                  </a:lnTo>
                  <a:lnTo>
                    <a:pt x="4788" y="19"/>
                  </a:lnTo>
                  <a:lnTo>
                    <a:pt x="4415"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6" name="Google Shape;1656;p41"/>
            <p:cNvSpPr/>
            <p:nvPr/>
          </p:nvSpPr>
          <p:spPr>
            <a:xfrm>
              <a:off x="4660350" y="2624400"/>
              <a:ext cx="258025" cy="258025"/>
            </a:xfrm>
            <a:custGeom>
              <a:avLst/>
              <a:gdLst/>
              <a:ahLst/>
              <a:cxnLst/>
              <a:rect l="l" t="t" r="r" b="b"/>
              <a:pathLst>
                <a:path w="10321" h="10321" extrusionOk="0">
                  <a:moveTo>
                    <a:pt x="4396" y="1"/>
                  </a:moveTo>
                  <a:lnTo>
                    <a:pt x="4024" y="19"/>
                  </a:lnTo>
                  <a:lnTo>
                    <a:pt x="3651" y="75"/>
                  </a:lnTo>
                  <a:lnTo>
                    <a:pt x="3279" y="168"/>
                  </a:lnTo>
                  <a:lnTo>
                    <a:pt x="2925" y="299"/>
                  </a:lnTo>
                  <a:lnTo>
                    <a:pt x="2571" y="448"/>
                  </a:lnTo>
                  <a:lnTo>
                    <a:pt x="2236" y="634"/>
                  </a:lnTo>
                  <a:lnTo>
                    <a:pt x="1919" y="839"/>
                  </a:lnTo>
                  <a:lnTo>
                    <a:pt x="1621" y="1081"/>
                  </a:lnTo>
                  <a:lnTo>
                    <a:pt x="1342" y="1342"/>
                  </a:lnTo>
                  <a:lnTo>
                    <a:pt x="1081" y="1621"/>
                  </a:lnTo>
                  <a:lnTo>
                    <a:pt x="839" y="1919"/>
                  </a:lnTo>
                  <a:lnTo>
                    <a:pt x="634" y="2236"/>
                  </a:lnTo>
                  <a:lnTo>
                    <a:pt x="447" y="2571"/>
                  </a:lnTo>
                  <a:lnTo>
                    <a:pt x="298" y="2925"/>
                  </a:lnTo>
                  <a:lnTo>
                    <a:pt x="168" y="3279"/>
                  </a:lnTo>
                  <a:lnTo>
                    <a:pt x="75" y="3652"/>
                  </a:lnTo>
                  <a:lnTo>
                    <a:pt x="19" y="4024"/>
                  </a:lnTo>
                  <a:lnTo>
                    <a:pt x="0" y="4397"/>
                  </a:lnTo>
                  <a:lnTo>
                    <a:pt x="19" y="4788"/>
                  </a:lnTo>
                  <a:lnTo>
                    <a:pt x="75" y="5179"/>
                  </a:lnTo>
                  <a:lnTo>
                    <a:pt x="168" y="5571"/>
                  </a:lnTo>
                  <a:lnTo>
                    <a:pt x="317" y="5943"/>
                  </a:lnTo>
                  <a:lnTo>
                    <a:pt x="503" y="6334"/>
                  </a:lnTo>
                  <a:lnTo>
                    <a:pt x="615" y="6521"/>
                  </a:lnTo>
                  <a:lnTo>
                    <a:pt x="745" y="6707"/>
                  </a:lnTo>
                  <a:lnTo>
                    <a:pt x="876" y="6893"/>
                  </a:lnTo>
                  <a:lnTo>
                    <a:pt x="1025" y="7079"/>
                  </a:lnTo>
                  <a:lnTo>
                    <a:pt x="1416" y="7489"/>
                  </a:lnTo>
                  <a:lnTo>
                    <a:pt x="1733" y="7787"/>
                  </a:lnTo>
                  <a:lnTo>
                    <a:pt x="2049" y="8067"/>
                  </a:lnTo>
                  <a:lnTo>
                    <a:pt x="2385" y="8309"/>
                  </a:lnTo>
                  <a:lnTo>
                    <a:pt x="2720" y="8551"/>
                  </a:lnTo>
                  <a:lnTo>
                    <a:pt x="3074" y="8756"/>
                  </a:lnTo>
                  <a:lnTo>
                    <a:pt x="3428" y="8961"/>
                  </a:lnTo>
                  <a:lnTo>
                    <a:pt x="3800" y="9128"/>
                  </a:lnTo>
                  <a:lnTo>
                    <a:pt x="4173" y="9296"/>
                  </a:lnTo>
                  <a:lnTo>
                    <a:pt x="4545" y="9445"/>
                  </a:lnTo>
                  <a:lnTo>
                    <a:pt x="4918" y="9575"/>
                  </a:lnTo>
                  <a:lnTo>
                    <a:pt x="5272" y="9706"/>
                  </a:lnTo>
                  <a:lnTo>
                    <a:pt x="5645" y="9799"/>
                  </a:lnTo>
                  <a:lnTo>
                    <a:pt x="6371" y="9985"/>
                  </a:lnTo>
                  <a:lnTo>
                    <a:pt x="7079" y="10116"/>
                  </a:lnTo>
                  <a:lnTo>
                    <a:pt x="7731" y="10209"/>
                  </a:lnTo>
                  <a:lnTo>
                    <a:pt x="8346" y="10265"/>
                  </a:lnTo>
                  <a:lnTo>
                    <a:pt x="8904" y="10302"/>
                  </a:lnTo>
                  <a:lnTo>
                    <a:pt x="9370" y="10321"/>
                  </a:lnTo>
                  <a:lnTo>
                    <a:pt x="10059" y="10321"/>
                  </a:lnTo>
                  <a:lnTo>
                    <a:pt x="10301" y="10302"/>
                  </a:lnTo>
                  <a:lnTo>
                    <a:pt x="10320" y="10060"/>
                  </a:lnTo>
                  <a:lnTo>
                    <a:pt x="10320" y="9371"/>
                  </a:lnTo>
                  <a:lnTo>
                    <a:pt x="10301" y="8905"/>
                  </a:lnTo>
                  <a:lnTo>
                    <a:pt x="10264" y="8346"/>
                  </a:lnTo>
                  <a:lnTo>
                    <a:pt x="10208" y="7731"/>
                  </a:lnTo>
                  <a:lnTo>
                    <a:pt x="10115" y="7079"/>
                  </a:lnTo>
                  <a:lnTo>
                    <a:pt x="9985" y="6372"/>
                  </a:lnTo>
                  <a:lnTo>
                    <a:pt x="9799" y="5645"/>
                  </a:lnTo>
                  <a:lnTo>
                    <a:pt x="9705" y="5272"/>
                  </a:lnTo>
                  <a:lnTo>
                    <a:pt x="9575" y="4900"/>
                  </a:lnTo>
                  <a:lnTo>
                    <a:pt x="9445" y="4546"/>
                  </a:lnTo>
                  <a:lnTo>
                    <a:pt x="9296" y="4173"/>
                  </a:lnTo>
                  <a:lnTo>
                    <a:pt x="9128" y="3801"/>
                  </a:lnTo>
                  <a:lnTo>
                    <a:pt x="8960" y="3428"/>
                  </a:lnTo>
                  <a:lnTo>
                    <a:pt x="8755" y="3074"/>
                  </a:lnTo>
                  <a:lnTo>
                    <a:pt x="8550" y="2720"/>
                  </a:lnTo>
                  <a:lnTo>
                    <a:pt x="8308" y="2385"/>
                  </a:lnTo>
                  <a:lnTo>
                    <a:pt x="8066" y="2050"/>
                  </a:lnTo>
                  <a:lnTo>
                    <a:pt x="7787" y="1715"/>
                  </a:lnTo>
                  <a:lnTo>
                    <a:pt x="7489" y="1417"/>
                  </a:lnTo>
                  <a:lnTo>
                    <a:pt x="7079" y="1025"/>
                  </a:lnTo>
                  <a:lnTo>
                    <a:pt x="6893" y="876"/>
                  </a:lnTo>
                  <a:lnTo>
                    <a:pt x="6706" y="746"/>
                  </a:lnTo>
                  <a:lnTo>
                    <a:pt x="6520" y="616"/>
                  </a:lnTo>
                  <a:lnTo>
                    <a:pt x="6334" y="504"/>
                  </a:lnTo>
                  <a:lnTo>
                    <a:pt x="5943" y="317"/>
                  </a:lnTo>
                  <a:lnTo>
                    <a:pt x="5570" y="168"/>
                  </a:lnTo>
                  <a:lnTo>
                    <a:pt x="5179" y="75"/>
                  </a:lnTo>
                  <a:lnTo>
                    <a:pt x="4788" y="19"/>
                  </a:lnTo>
                  <a:lnTo>
                    <a:pt x="4396"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7" name="Google Shape;1657;p41"/>
            <p:cNvSpPr/>
            <p:nvPr/>
          </p:nvSpPr>
          <p:spPr>
            <a:xfrm>
              <a:off x="4570475" y="2905675"/>
              <a:ext cx="317150" cy="215175"/>
            </a:xfrm>
            <a:custGeom>
              <a:avLst/>
              <a:gdLst/>
              <a:ahLst/>
              <a:cxnLst/>
              <a:rect l="l" t="t" r="r" b="b"/>
              <a:pathLst>
                <a:path w="12686" h="8607" extrusionOk="0">
                  <a:moveTo>
                    <a:pt x="4396" y="1"/>
                  </a:moveTo>
                  <a:lnTo>
                    <a:pt x="3837" y="20"/>
                  </a:lnTo>
                  <a:lnTo>
                    <a:pt x="3595" y="38"/>
                  </a:lnTo>
                  <a:lnTo>
                    <a:pt x="3372" y="75"/>
                  </a:lnTo>
                  <a:lnTo>
                    <a:pt x="3148" y="131"/>
                  </a:lnTo>
                  <a:lnTo>
                    <a:pt x="2925" y="187"/>
                  </a:lnTo>
                  <a:lnTo>
                    <a:pt x="2534" y="318"/>
                  </a:lnTo>
                  <a:lnTo>
                    <a:pt x="2161" y="485"/>
                  </a:lnTo>
                  <a:lnTo>
                    <a:pt x="1807" y="690"/>
                  </a:lnTo>
                  <a:lnTo>
                    <a:pt x="1490" y="914"/>
                  </a:lnTo>
                  <a:lnTo>
                    <a:pt x="1211" y="1175"/>
                  </a:lnTo>
                  <a:lnTo>
                    <a:pt x="950" y="1473"/>
                  </a:lnTo>
                  <a:lnTo>
                    <a:pt x="727" y="1771"/>
                  </a:lnTo>
                  <a:lnTo>
                    <a:pt x="540" y="2106"/>
                  </a:lnTo>
                  <a:lnTo>
                    <a:pt x="373" y="2441"/>
                  </a:lnTo>
                  <a:lnTo>
                    <a:pt x="242" y="2795"/>
                  </a:lnTo>
                  <a:lnTo>
                    <a:pt x="131" y="3168"/>
                  </a:lnTo>
                  <a:lnTo>
                    <a:pt x="56" y="3540"/>
                  </a:lnTo>
                  <a:lnTo>
                    <a:pt x="19" y="3913"/>
                  </a:lnTo>
                  <a:lnTo>
                    <a:pt x="0" y="4304"/>
                  </a:lnTo>
                  <a:lnTo>
                    <a:pt x="19" y="4677"/>
                  </a:lnTo>
                  <a:lnTo>
                    <a:pt x="56" y="5068"/>
                  </a:lnTo>
                  <a:lnTo>
                    <a:pt x="131" y="5440"/>
                  </a:lnTo>
                  <a:lnTo>
                    <a:pt x="242" y="5794"/>
                  </a:lnTo>
                  <a:lnTo>
                    <a:pt x="373" y="6167"/>
                  </a:lnTo>
                  <a:lnTo>
                    <a:pt x="540" y="6502"/>
                  </a:lnTo>
                  <a:lnTo>
                    <a:pt x="727" y="6819"/>
                  </a:lnTo>
                  <a:lnTo>
                    <a:pt x="950" y="7135"/>
                  </a:lnTo>
                  <a:lnTo>
                    <a:pt x="1211" y="7415"/>
                  </a:lnTo>
                  <a:lnTo>
                    <a:pt x="1490" y="7676"/>
                  </a:lnTo>
                  <a:lnTo>
                    <a:pt x="1807" y="7918"/>
                  </a:lnTo>
                  <a:lnTo>
                    <a:pt x="2161" y="8123"/>
                  </a:lnTo>
                  <a:lnTo>
                    <a:pt x="2534" y="8290"/>
                  </a:lnTo>
                  <a:lnTo>
                    <a:pt x="2925" y="8421"/>
                  </a:lnTo>
                  <a:lnTo>
                    <a:pt x="3148" y="8477"/>
                  </a:lnTo>
                  <a:lnTo>
                    <a:pt x="3372" y="8514"/>
                  </a:lnTo>
                  <a:lnTo>
                    <a:pt x="3595" y="8551"/>
                  </a:lnTo>
                  <a:lnTo>
                    <a:pt x="3837" y="8570"/>
                  </a:lnTo>
                  <a:lnTo>
                    <a:pt x="4396" y="8607"/>
                  </a:lnTo>
                  <a:lnTo>
                    <a:pt x="4825" y="8588"/>
                  </a:lnTo>
                  <a:lnTo>
                    <a:pt x="5253" y="8551"/>
                  </a:lnTo>
                  <a:lnTo>
                    <a:pt x="5663" y="8495"/>
                  </a:lnTo>
                  <a:lnTo>
                    <a:pt x="6073" y="8421"/>
                  </a:lnTo>
                  <a:lnTo>
                    <a:pt x="6464" y="8309"/>
                  </a:lnTo>
                  <a:lnTo>
                    <a:pt x="6855" y="8197"/>
                  </a:lnTo>
                  <a:lnTo>
                    <a:pt x="7246" y="8067"/>
                  </a:lnTo>
                  <a:lnTo>
                    <a:pt x="7619" y="7936"/>
                  </a:lnTo>
                  <a:lnTo>
                    <a:pt x="7991" y="7769"/>
                  </a:lnTo>
                  <a:lnTo>
                    <a:pt x="8345" y="7601"/>
                  </a:lnTo>
                  <a:lnTo>
                    <a:pt x="8699" y="7433"/>
                  </a:lnTo>
                  <a:lnTo>
                    <a:pt x="9035" y="7247"/>
                  </a:lnTo>
                  <a:lnTo>
                    <a:pt x="9668" y="6856"/>
                  </a:lnTo>
                  <a:lnTo>
                    <a:pt x="10245" y="6446"/>
                  </a:lnTo>
                  <a:lnTo>
                    <a:pt x="10786" y="6055"/>
                  </a:lnTo>
                  <a:lnTo>
                    <a:pt x="11270" y="5664"/>
                  </a:lnTo>
                  <a:lnTo>
                    <a:pt x="11680" y="5291"/>
                  </a:lnTo>
                  <a:lnTo>
                    <a:pt x="12034" y="4975"/>
                  </a:lnTo>
                  <a:lnTo>
                    <a:pt x="12518" y="4490"/>
                  </a:lnTo>
                  <a:lnTo>
                    <a:pt x="12686" y="4304"/>
                  </a:lnTo>
                  <a:lnTo>
                    <a:pt x="12518" y="4118"/>
                  </a:lnTo>
                  <a:lnTo>
                    <a:pt x="12034" y="3633"/>
                  </a:lnTo>
                  <a:lnTo>
                    <a:pt x="11680" y="3298"/>
                  </a:lnTo>
                  <a:lnTo>
                    <a:pt x="11270" y="2944"/>
                  </a:lnTo>
                  <a:lnTo>
                    <a:pt x="10786" y="2553"/>
                  </a:lnTo>
                  <a:lnTo>
                    <a:pt x="10245" y="2143"/>
                  </a:lnTo>
                  <a:lnTo>
                    <a:pt x="9668" y="1752"/>
                  </a:lnTo>
                  <a:lnTo>
                    <a:pt x="9035" y="1361"/>
                  </a:lnTo>
                  <a:lnTo>
                    <a:pt x="8699" y="1175"/>
                  </a:lnTo>
                  <a:lnTo>
                    <a:pt x="8345" y="988"/>
                  </a:lnTo>
                  <a:lnTo>
                    <a:pt x="7991" y="821"/>
                  </a:lnTo>
                  <a:lnTo>
                    <a:pt x="7619" y="672"/>
                  </a:lnTo>
                  <a:lnTo>
                    <a:pt x="7246" y="523"/>
                  </a:lnTo>
                  <a:lnTo>
                    <a:pt x="6855" y="392"/>
                  </a:lnTo>
                  <a:lnTo>
                    <a:pt x="6464" y="280"/>
                  </a:lnTo>
                  <a:lnTo>
                    <a:pt x="6073" y="187"/>
                  </a:lnTo>
                  <a:lnTo>
                    <a:pt x="5663" y="113"/>
                  </a:lnTo>
                  <a:lnTo>
                    <a:pt x="5253" y="57"/>
                  </a:lnTo>
                  <a:lnTo>
                    <a:pt x="4825" y="20"/>
                  </a:lnTo>
                  <a:lnTo>
                    <a:pt x="4396"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8" name="Google Shape;1658;p41"/>
            <p:cNvSpPr/>
            <p:nvPr/>
          </p:nvSpPr>
          <p:spPr>
            <a:xfrm>
              <a:off x="4974225" y="3159025"/>
              <a:ext cx="150450" cy="150450"/>
            </a:xfrm>
            <a:custGeom>
              <a:avLst/>
              <a:gdLst/>
              <a:ahLst/>
              <a:cxnLst/>
              <a:rect l="l" t="t" r="r" b="b"/>
              <a:pathLst>
                <a:path w="6018" h="6018" extrusionOk="0">
                  <a:moveTo>
                    <a:pt x="2571" y="0"/>
                  </a:moveTo>
                  <a:lnTo>
                    <a:pt x="2348" y="19"/>
                  </a:lnTo>
                  <a:lnTo>
                    <a:pt x="2124" y="56"/>
                  </a:lnTo>
                  <a:lnTo>
                    <a:pt x="1900" y="112"/>
                  </a:lnTo>
                  <a:lnTo>
                    <a:pt x="1696" y="187"/>
                  </a:lnTo>
                  <a:lnTo>
                    <a:pt x="1491" y="261"/>
                  </a:lnTo>
                  <a:lnTo>
                    <a:pt x="1304" y="373"/>
                  </a:lnTo>
                  <a:lnTo>
                    <a:pt x="1118" y="503"/>
                  </a:lnTo>
                  <a:lnTo>
                    <a:pt x="950" y="634"/>
                  </a:lnTo>
                  <a:lnTo>
                    <a:pt x="783" y="783"/>
                  </a:lnTo>
                  <a:lnTo>
                    <a:pt x="634" y="950"/>
                  </a:lnTo>
                  <a:lnTo>
                    <a:pt x="485" y="1118"/>
                  </a:lnTo>
                  <a:lnTo>
                    <a:pt x="373" y="1304"/>
                  </a:lnTo>
                  <a:lnTo>
                    <a:pt x="261" y="1509"/>
                  </a:lnTo>
                  <a:lnTo>
                    <a:pt x="168" y="1714"/>
                  </a:lnTo>
                  <a:lnTo>
                    <a:pt x="94" y="1919"/>
                  </a:lnTo>
                  <a:lnTo>
                    <a:pt x="38" y="2124"/>
                  </a:lnTo>
                  <a:lnTo>
                    <a:pt x="0" y="2348"/>
                  </a:lnTo>
                  <a:lnTo>
                    <a:pt x="0" y="2571"/>
                  </a:lnTo>
                  <a:lnTo>
                    <a:pt x="0" y="2795"/>
                  </a:lnTo>
                  <a:lnTo>
                    <a:pt x="38" y="3018"/>
                  </a:lnTo>
                  <a:lnTo>
                    <a:pt x="94" y="3242"/>
                  </a:lnTo>
                  <a:lnTo>
                    <a:pt x="187" y="3465"/>
                  </a:lnTo>
                  <a:lnTo>
                    <a:pt x="298" y="3689"/>
                  </a:lnTo>
                  <a:lnTo>
                    <a:pt x="429" y="3912"/>
                  </a:lnTo>
                  <a:lnTo>
                    <a:pt x="597" y="4136"/>
                  </a:lnTo>
                  <a:lnTo>
                    <a:pt x="820" y="4378"/>
                  </a:lnTo>
                  <a:lnTo>
                    <a:pt x="1006" y="4546"/>
                  </a:lnTo>
                  <a:lnTo>
                    <a:pt x="1193" y="4695"/>
                  </a:lnTo>
                  <a:lnTo>
                    <a:pt x="1379" y="4844"/>
                  </a:lnTo>
                  <a:lnTo>
                    <a:pt x="1584" y="4993"/>
                  </a:lnTo>
                  <a:lnTo>
                    <a:pt x="1994" y="5216"/>
                  </a:lnTo>
                  <a:lnTo>
                    <a:pt x="2422" y="5421"/>
                  </a:lnTo>
                  <a:lnTo>
                    <a:pt x="2850" y="5589"/>
                  </a:lnTo>
                  <a:lnTo>
                    <a:pt x="3279" y="5719"/>
                  </a:lnTo>
                  <a:lnTo>
                    <a:pt x="3707" y="5831"/>
                  </a:lnTo>
                  <a:lnTo>
                    <a:pt x="4117" y="5905"/>
                  </a:lnTo>
                  <a:lnTo>
                    <a:pt x="4508" y="5961"/>
                  </a:lnTo>
                  <a:lnTo>
                    <a:pt x="4862" y="5999"/>
                  </a:lnTo>
                  <a:lnTo>
                    <a:pt x="5458" y="6017"/>
                  </a:lnTo>
                  <a:lnTo>
                    <a:pt x="5999" y="6017"/>
                  </a:lnTo>
                  <a:lnTo>
                    <a:pt x="6017" y="5868"/>
                  </a:lnTo>
                  <a:lnTo>
                    <a:pt x="6017" y="5458"/>
                  </a:lnTo>
                  <a:lnTo>
                    <a:pt x="5980" y="4862"/>
                  </a:lnTo>
                  <a:lnTo>
                    <a:pt x="5943" y="4508"/>
                  </a:lnTo>
                  <a:lnTo>
                    <a:pt x="5887" y="4136"/>
                  </a:lnTo>
                  <a:lnTo>
                    <a:pt x="5812" y="3726"/>
                  </a:lnTo>
                  <a:lnTo>
                    <a:pt x="5701" y="3298"/>
                  </a:lnTo>
                  <a:lnTo>
                    <a:pt x="5570" y="2869"/>
                  </a:lnTo>
                  <a:lnTo>
                    <a:pt x="5421" y="2441"/>
                  </a:lnTo>
                  <a:lnTo>
                    <a:pt x="5216" y="2012"/>
                  </a:lnTo>
                  <a:lnTo>
                    <a:pt x="4974" y="1602"/>
                  </a:lnTo>
                  <a:lnTo>
                    <a:pt x="4844" y="1398"/>
                  </a:lnTo>
                  <a:lnTo>
                    <a:pt x="4695" y="1193"/>
                  </a:lnTo>
                  <a:lnTo>
                    <a:pt x="4527" y="1006"/>
                  </a:lnTo>
                  <a:lnTo>
                    <a:pt x="4359" y="839"/>
                  </a:lnTo>
                  <a:lnTo>
                    <a:pt x="4117" y="615"/>
                  </a:lnTo>
                  <a:lnTo>
                    <a:pt x="3912" y="448"/>
                  </a:lnTo>
                  <a:lnTo>
                    <a:pt x="3689" y="299"/>
                  </a:lnTo>
                  <a:lnTo>
                    <a:pt x="3465" y="187"/>
                  </a:lnTo>
                  <a:lnTo>
                    <a:pt x="3242" y="112"/>
                  </a:lnTo>
                  <a:lnTo>
                    <a:pt x="3018" y="56"/>
                  </a:lnTo>
                  <a:lnTo>
                    <a:pt x="2795" y="19"/>
                  </a:lnTo>
                  <a:lnTo>
                    <a:pt x="257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9" name="Google Shape;1659;p41"/>
            <p:cNvSpPr/>
            <p:nvPr/>
          </p:nvSpPr>
          <p:spPr>
            <a:xfrm>
              <a:off x="5588000" y="2891250"/>
              <a:ext cx="150450" cy="150450"/>
            </a:xfrm>
            <a:custGeom>
              <a:avLst/>
              <a:gdLst/>
              <a:ahLst/>
              <a:cxnLst/>
              <a:rect l="l" t="t" r="r" b="b"/>
              <a:pathLst>
                <a:path w="6018" h="6018" extrusionOk="0">
                  <a:moveTo>
                    <a:pt x="3447" y="1"/>
                  </a:moveTo>
                  <a:lnTo>
                    <a:pt x="3223" y="19"/>
                  </a:lnTo>
                  <a:lnTo>
                    <a:pt x="3000" y="56"/>
                  </a:lnTo>
                  <a:lnTo>
                    <a:pt x="2776" y="112"/>
                  </a:lnTo>
                  <a:lnTo>
                    <a:pt x="2553" y="187"/>
                  </a:lnTo>
                  <a:lnTo>
                    <a:pt x="2329" y="299"/>
                  </a:lnTo>
                  <a:lnTo>
                    <a:pt x="2106" y="448"/>
                  </a:lnTo>
                  <a:lnTo>
                    <a:pt x="1901" y="615"/>
                  </a:lnTo>
                  <a:lnTo>
                    <a:pt x="1659" y="839"/>
                  </a:lnTo>
                  <a:lnTo>
                    <a:pt x="1472" y="1006"/>
                  </a:lnTo>
                  <a:lnTo>
                    <a:pt x="1323" y="1193"/>
                  </a:lnTo>
                  <a:lnTo>
                    <a:pt x="1174" y="1398"/>
                  </a:lnTo>
                  <a:lnTo>
                    <a:pt x="1044" y="1603"/>
                  </a:lnTo>
                  <a:lnTo>
                    <a:pt x="802" y="2012"/>
                  </a:lnTo>
                  <a:lnTo>
                    <a:pt x="597" y="2441"/>
                  </a:lnTo>
                  <a:lnTo>
                    <a:pt x="429" y="2869"/>
                  </a:lnTo>
                  <a:lnTo>
                    <a:pt x="299" y="3298"/>
                  </a:lnTo>
                  <a:lnTo>
                    <a:pt x="206" y="3726"/>
                  </a:lnTo>
                  <a:lnTo>
                    <a:pt x="131" y="4136"/>
                  </a:lnTo>
                  <a:lnTo>
                    <a:pt x="75" y="4508"/>
                  </a:lnTo>
                  <a:lnTo>
                    <a:pt x="38" y="4862"/>
                  </a:lnTo>
                  <a:lnTo>
                    <a:pt x="1" y="5458"/>
                  </a:lnTo>
                  <a:lnTo>
                    <a:pt x="1" y="5868"/>
                  </a:lnTo>
                  <a:lnTo>
                    <a:pt x="19" y="6017"/>
                  </a:lnTo>
                  <a:lnTo>
                    <a:pt x="560" y="6017"/>
                  </a:lnTo>
                  <a:lnTo>
                    <a:pt x="1156" y="5999"/>
                  </a:lnTo>
                  <a:lnTo>
                    <a:pt x="1510" y="5961"/>
                  </a:lnTo>
                  <a:lnTo>
                    <a:pt x="1901" y="5906"/>
                  </a:lnTo>
                  <a:lnTo>
                    <a:pt x="2311" y="5831"/>
                  </a:lnTo>
                  <a:lnTo>
                    <a:pt x="2720" y="5719"/>
                  </a:lnTo>
                  <a:lnTo>
                    <a:pt x="3149" y="5589"/>
                  </a:lnTo>
                  <a:lnTo>
                    <a:pt x="3596" y="5421"/>
                  </a:lnTo>
                  <a:lnTo>
                    <a:pt x="4006" y="5216"/>
                  </a:lnTo>
                  <a:lnTo>
                    <a:pt x="4434" y="4993"/>
                  </a:lnTo>
                  <a:lnTo>
                    <a:pt x="4621" y="4844"/>
                  </a:lnTo>
                  <a:lnTo>
                    <a:pt x="4825" y="4695"/>
                  </a:lnTo>
                  <a:lnTo>
                    <a:pt x="5012" y="4546"/>
                  </a:lnTo>
                  <a:lnTo>
                    <a:pt x="5198" y="4378"/>
                  </a:lnTo>
                  <a:lnTo>
                    <a:pt x="5422" y="4136"/>
                  </a:lnTo>
                  <a:lnTo>
                    <a:pt x="5589" y="3912"/>
                  </a:lnTo>
                  <a:lnTo>
                    <a:pt x="5720" y="3689"/>
                  </a:lnTo>
                  <a:lnTo>
                    <a:pt x="5831" y="3465"/>
                  </a:lnTo>
                  <a:lnTo>
                    <a:pt x="5924" y="3242"/>
                  </a:lnTo>
                  <a:lnTo>
                    <a:pt x="5980" y="3018"/>
                  </a:lnTo>
                  <a:lnTo>
                    <a:pt x="5999" y="2795"/>
                  </a:lnTo>
                  <a:lnTo>
                    <a:pt x="6018" y="2571"/>
                  </a:lnTo>
                  <a:lnTo>
                    <a:pt x="5999" y="2348"/>
                  </a:lnTo>
                  <a:lnTo>
                    <a:pt x="5980" y="2124"/>
                  </a:lnTo>
                  <a:lnTo>
                    <a:pt x="5924" y="1919"/>
                  </a:lnTo>
                  <a:lnTo>
                    <a:pt x="5850" y="1714"/>
                  </a:lnTo>
                  <a:lnTo>
                    <a:pt x="5757" y="1509"/>
                  </a:lnTo>
                  <a:lnTo>
                    <a:pt x="5645" y="1304"/>
                  </a:lnTo>
                  <a:lnTo>
                    <a:pt x="5515" y="1118"/>
                  </a:lnTo>
                  <a:lnTo>
                    <a:pt x="5384" y="951"/>
                  </a:lnTo>
                  <a:lnTo>
                    <a:pt x="5235" y="783"/>
                  </a:lnTo>
                  <a:lnTo>
                    <a:pt x="5068" y="634"/>
                  </a:lnTo>
                  <a:lnTo>
                    <a:pt x="4900" y="503"/>
                  </a:lnTo>
                  <a:lnTo>
                    <a:pt x="4714" y="373"/>
                  </a:lnTo>
                  <a:lnTo>
                    <a:pt x="4509" y="261"/>
                  </a:lnTo>
                  <a:lnTo>
                    <a:pt x="4322" y="187"/>
                  </a:lnTo>
                  <a:lnTo>
                    <a:pt x="4099" y="112"/>
                  </a:lnTo>
                  <a:lnTo>
                    <a:pt x="3894" y="56"/>
                  </a:lnTo>
                  <a:lnTo>
                    <a:pt x="3671" y="19"/>
                  </a:lnTo>
                  <a:lnTo>
                    <a:pt x="3447"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0" name="Google Shape;1660;p41"/>
            <p:cNvSpPr/>
            <p:nvPr/>
          </p:nvSpPr>
          <p:spPr>
            <a:xfrm>
              <a:off x="5407325" y="2765050"/>
              <a:ext cx="125300" cy="184425"/>
            </a:xfrm>
            <a:custGeom>
              <a:avLst/>
              <a:gdLst/>
              <a:ahLst/>
              <a:cxnLst/>
              <a:rect l="l" t="t" r="r" b="b"/>
              <a:pathLst>
                <a:path w="5012" h="7377" extrusionOk="0">
                  <a:moveTo>
                    <a:pt x="2291" y="0"/>
                  </a:moveTo>
                  <a:lnTo>
                    <a:pt x="2068" y="38"/>
                  </a:lnTo>
                  <a:lnTo>
                    <a:pt x="1844" y="75"/>
                  </a:lnTo>
                  <a:lnTo>
                    <a:pt x="1640" y="131"/>
                  </a:lnTo>
                  <a:lnTo>
                    <a:pt x="1416" y="224"/>
                  </a:lnTo>
                  <a:lnTo>
                    <a:pt x="1230" y="317"/>
                  </a:lnTo>
                  <a:lnTo>
                    <a:pt x="1043" y="429"/>
                  </a:lnTo>
                  <a:lnTo>
                    <a:pt x="857" y="559"/>
                  </a:lnTo>
                  <a:lnTo>
                    <a:pt x="689" y="708"/>
                  </a:lnTo>
                  <a:lnTo>
                    <a:pt x="540" y="876"/>
                  </a:lnTo>
                  <a:lnTo>
                    <a:pt x="410" y="1062"/>
                  </a:lnTo>
                  <a:lnTo>
                    <a:pt x="280" y="1248"/>
                  </a:lnTo>
                  <a:lnTo>
                    <a:pt x="187" y="1472"/>
                  </a:lnTo>
                  <a:lnTo>
                    <a:pt x="112" y="1714"/>
                  </a:lnTo>
                  <a:lnTo>
                    <a:pt x="56" y="1956"/>
                  </a:lnTo>
                  <a:lnTo>
                    <a:pt x="19" y="2236"/>
                  </a:lnTo>
                  <a:lnTo>
                    <a:pt x="0" y="2571"/>
                  </a:lnTo>
                  <a:lnTo>
                    <a:pt x="0" y="2813"/>
                  </a:lnTo>
                  <a:lnTo>
                    <a:pt x="38" y="3055"/>
                  </a:lnTo>
                  <a:lnTo>
                    <a:pt x="56" y="3298"/>
                  </a:lnTo>
                  <a:lnTo>
                    <a:pt x="112" y="3540"/>
                  </a:lnTo>
                  <a:lnTo>
                    <a:pt x="224" y="4005"/>
                  </a:lnTo>
                  <a:lnTo>
                    <a:pt x="391" y="4434"/>
                  </a:lnTo>
                  <a:lnTo>
                    <a:pt x="578" y="4862"/>
                  </a:lnTo>
                  <a:lnTo>
                    <a:pt x="801" y="5253"/>
                  </a:lnTo>
                  <a:lnTo>
                    <a:pt x="1025" y="5626"/>
                  </a:lnTo>
                  <a:lnTo>
                    <a:pt x="1248" y="5980"/>
                  </a:lnTo>
                  <a:lnTo>
                    <a:pt x="1490" y="6278"/>
                  </a:lnTo>
                  <a:lnTo>
                    <a:pt x="1714" y="6557"/>
                  </a:lnTo>
                  <a:lnTo>
                    <a:pt x="2105" y="7004"/>
                  </a:lnTo>
                  <a:lnTo>
                    <a:pt x="2403" y="7284"/>
                  </a:lnTo>
                  <a:lnTo>
                    <a:pt x="2496" y="7377"/>
                  </a:lnTo>
                  <a:lnTo>
                    <a:pt x="2608" y="7284"/>
                  </a:lnTo>
                  <a:lnTo>
                    <a:pt x="2888" y="7004"/>
                  </a:lnTo>
                  <a:lnTo>
                    <a:pt x="3297" y="6557"/>
                  </a:lnTo>
                  <a:lnTo>
                    <a:pt x="3521" y="6278"/>
                  </a:lnTo>
                  <a:lnTo>
                    <a:pt x="3763" y="5980"/>
                  </a:lnTo>
                  <a:lnTo>
                    <a:pt x="3987" y="5626"/>
                  </a:lnTo>
                  <a:lnTo>
                    <a:pt x="4210" y="5253"/>
                  </a:lnTo>
                  <a:lnTo>
                    <a:pt x="4434" y="4862"/>
                  </a:lnTo>
                  <a:lnTo>
                    <a:pt x="4620" y="4434"/>
                  </a:lnTo>
                  <a:lnTo>
                    <a:pt x="4788" y="4005"/>
                  </a:lnTo>
                  <a:lnTo>
                    <a:pt x="4899" y="3540"/>
                  </a:lnTo>
                  <a:lnTo>
                    <a:pt x="4955" y="3298"/>
                  </a:lnTo>
                  <a:lnTo>
                    <a:pt x="4974" y="3055"/>
                  </a:lnTo>
                  <a:lnTo>
                    <a:pt x="5011" y="2813"/>
                  </a:lnTo>
                  <a:lnTo>
                    <a:pt x="5011" y="2571"/>
                  </a:lnTo>
                  <a:lnTo>
                    <a:pt x="4993" y="2236"/>
                  </a:lnTo>
                  <a:lnTo>
                    <a:pt x="4955" y="1956"/>
                  </a:lnTo>
                  <a:lnTo>
                    <a:pt x="4899" y="1714"/>
                  </a:lnTo>
                  <a:lnTo>
                    <a:pt x="4825" y="1472"/>
                  </a:lnTo>
                  <a:lnTo>
                    <a:pt x="4732" y="1248"/>
                  </a:lnTo>
                  <a:lnTo>
                    <a:pt x="4601" y="1062"/>
                  </a:lnTo>
                  <a:lnTo>
                    <a:pt x="4471" y="876"/>
                  </a:lnTo>
                  <a:lnTo>
                    <a:pt x="4322" y="708"/>
                  </a:lnTo>
                  <a:lnTo>
                    <a:pt x="4154" y="559"/>
                  </a:lnTo>
                  <a:lnTo>
                    <a:pt x="3968" y="429"/>
                  </a:lnTo>
                  <a:lnTo>
                    <a:pt x="3782" y="317"/>
                  </a:lnTo>
                  <a:lnTo>
                    <a:pt x="3595" y="224"/>
                  </a:lnTo>
                  <a:lnTo>
                    <a:pt x="3372" y="131"/>
                  </a:lnTo>
                  <a:lnTo>
                    <a:pt x="3167" y="75"/>
                  </a:lnTo>
                  <a:lnTo>
                    <a:pt x="2943" y="38"/>
                  </a:lnTo>
                  <a:lnTo>
                    <a:pt x="2720"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1" name="Google Shape;1661;p41"/>
            <p:cNvSpPr/>
            <p:nvPr/>
          </p:nvSpPr>
          <p:spPr>
            <a:xfrm>
              <a:off x="5616425" y="3516675"/>
              <a:ext cx="184425" cy="124825"/>
            </a:xfrm>
            <a:custGeom>
              <a:avLst/>
              <a:gdLst/>
              <a:ahLst/>
              <a:cxnLst/>
              <a:rect l="l" t="t" r="r" b="b"/>
              <a:pathLst>
                <a:path w="7377" h="4993" extrusionOk="0">
                  <a:moveTo>
                    <a:pt x="4583" y="1"/>
                  </a:moveTo>
                  <a:lnTo>
                    <a:pt x="4322" y="19"/>
                  </a:lnTo>
                  <a:lnTo>
                    <a:pt x="4080" y="56"/>
                  </a:lnTo>
                  <a:lnTo>
                    <a:pt x="3856" y="94"/>
                  </a:lnTo>
                  <a:lnTo>
                    <a:pt x="3390" y="224"/>
                  </a:lnTo>
                  <a:lnTo>
                    <a:pt x="2943" y="392"/>
                  </a:lnTo>
                  <a:lnTo>
                    <a:pt x="2515" y="578"/>
                  </a:lnTo>
                  <a:lnTo>
                    <a:pt x="2124" y="783"/>
                  </a:lnTo>
                  <a:lnTo>
                    <a:pt x="1751" y="1006"/>
                  </a:lnTo>
                  <a:lnTo>
                    <a:pt x="1416" y="1249"/>
                  </a:lnTo>
                  <a:lnTo>
                    <a:pt x="1099" y="1472"/>
                  </a:lnTo>
                  <a:lnTo>
                    <a:pt x="820" y="1696"/>
                  </a:lnTo>
                  <a:lnTo>
                    <a:pt x="373" y="2106"/>
                  </a:lnTo>
                  <a:lnTo>
                    <a:pt x="93" y="2385"/>
                  </a:lnTo>
                  <a:lnTo>
                    <a:pt x="0" y="2497"/>
                  </a:lnTo>
                  <a:lnTo>
                    <a:pt x="93" y="2608"/>
                  </a:lnTo>
                  <a:lnTo>
                    <a:pt x="373" y="2888"/>
                  </a:lnTo>
                  <a:lnTo>
                    <a:pt x="820" y="3298"/>
                  </a:lnTo>
                  <a:lnTo>
                    <a:pt x="1099" y="3521"/>
                  </a:lnTo>
                  <a:lnTo>
                    <a:pt x="1416" y="3745"/>
                  </a:lnTo>
                  <a:lnTo>
                    <a:pt x="1751" y="3987"/>
                  </a:lnTo>
                  <a:lnTo>
                    <a:pt x="2124" y="4210"/>
                  </a:lnTo>
                  <a:lnTo>
                    <a:pt x="2515" y="4415"/>
                  </a:lnTo>
                  <a:lnTo>
                    <a:pt x="2943" y="4602"/>
                  </a:lnTo>
                  <a:lnTo>
                    <a:pt x="3390" y="4769"/>
                  </a:lnTo>
                  <a:lnTo>
                    <a:pt x="3856" y="4900"/>
                  </a:lnTo>
                  <a:lnTo>
                    <a:pt x="4080" y="4937"/>
                  </a:lnTo>
                  <a:lnTo>
                    <a:pt x="4322" y="4974"/>
                  </a:lnTo>
                  <a:lnTo>
                    <a:pt x="4583" y="4993"/>
                  </a:lnTo>
                  <a:lnTo>
                    <a:pt x="5160" y="4993"/>
                  </a:lnTo>
                  <a:lnTo>
                    <a:pt x="5421" y="4956"/>
                  </a:lnTo>
                  <a:lnTo>
                    <a:pt x="5682" y="4900"/>
                  </a:lnTo>
                  <a:lnTo>
                    <a:pt x="5905" y="4825"/>
                  </a:lnTo>
                  <a:lnTo>
                    <a:pt x="6129" y="4713"/>
                  </a:lnTo>
                  <a:lnTo>
                    <a:pt x="6334" y="4602"/>
                  </a:lnTo>
                  <a:lnTo>
                    <a:pt x="6520" y="4471"/>
                  </a:lnTo>
                  <a:lnTo>
                    <a:pt x="6687" y="4304"/>
                  </a:lnTo>
                  <a:lnTo>
                    <a:pt x="6837" y="4155"/>
                  </a:lnTo>
                  <a:lnTo>
                    <a:pt x="6967" y="3968"/>
                  </a:lnTo>
                  <a:lnTo>
                    <a:pt x="7079" y="3782"/>
                  </a:lnTo>
                  <a:lnTo>
                    <a:pt x="7172" y="3577"/>
                  </a:lnTo>
                  <a:lnTo>
                    <a:pt x="7246" y="3372"/>
                  </a:lnTo>
                  <a:lnTo>
                    <a:pt x="7302" y="3149"/>
                  </a:lnTo>
                  <a:lnTo>
                    <a:pt x="7358" y="2944"/>
                  </a:lnTo>
                  <a:lnTo>
                    <a:pt x="7377" y="2720"/>
                  </a:lnTo>
                  <a:lnTo>
                    <a:pt x="7377" y="2497"/>
                  </a:lnTo>
                  <a:lnTo>
                    <a:pt x="7377" y="2273"/>
                  </a:lnTo>
                  <a:lnTo>
                    <a:pt x="7358" y="2050"/>
                  </a:lnTo>
                  <a:lnTo>
                    <a:pt x="7302" y="1826"/>
                  </a:lnTo>
                  <a:lnTo>
                    <a:pt x="7246" y="1621"/>
                  </a:lnTo>
                  <a:lnTo>
                    <a:pt x="7172" y="1416"/>
                  </a:lnTo>
                  <a:lnTo>
                    <a:pt x="7079" y="1211"/>
                  </a:lnTo>
                  <a:lnTo>
                    <a:pt x="6967" y="1025"/>
                  </a:lnTo>
                  <a:lnTo>
                    <a:pt x="6837" y="839"/>
                  </a:lnTo>
                  <a:lnTo>
                    <a:pt x="6687" y="690"/>
                  </a:lnTo>
                  <a:lnTo>
                    <a:pt x="6520" y="522"/>
                  </a:lnTo>
                  <a:lnTo>
                    <a:pt x="6334" y="392"/>
                  </a:lnTo>
                  <a:lnTo>
                    <a:pt x="6129" y="280"/>
                  </a:lnTo>
                  <a:lnTo>
                    <a:pt x="5905" y="168"/>
                  </a:lnTo>
                  <a:lnTo>
                    <a:pt x="5682" y="94"/>
                  </a:lnTo>
                  <a:lnTo>
                    <a:pt x="5421" y="38"/>
                  </a:lnTo>
                  <a:lnTo>
                    <a:pt x="516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2" name="Google Shape;1662;p41"/>
            <p:cNvSpPr/>
            <p:nvPr/>
          </p:nvSpPr>
          <p:spPr>
            <a:xfrm>
              <a:off x="5579625" y="2365950"/>
              <a:ext cx="258475" cy="258475"/>
            </a:xfrm>
            <a:custGeom>
              <a:avLst/>
              <a:gdLst/>
              <a:ahLst/>
              <a:cxnLst/>
              <a:rect l="l" t="t" r="r" b="b"/>
              <a:pathLst>
                <a:path w="10339" h="10339" extrusionOk="0">
                  <a:moveTo>
                    <a:pt x="5924" y="0"/>
                  </a:moveTo>
                  <a:lnTo>
                    <a:pt x="5533" y="19"/>
                  </a:lnTo>
                  <a:lnTo>
                    <a:pt x="5142" y="75"/>
                  </a:lnTo>
                  <a:lnTo>
                    <a:pt x="4769" y="187"/>
                  </a:lnTo>
                  <a:lnTo>
                    <a:pt x="4378" y="317"/>
                  </a:lnTo>
                  <a:lnTo>
                    <a:pt x="3987" y="522"/>
                  </a:lnTo>
                  <a:lnTo>
                    <a:pt x="3801" y="634"/>
                  </a:lnTo>
                  <a:lnTo>
                    <a:pt x="3614" y="746"/>
                  </a:lnTo>
                  <a:lnTo>
                    <a:pt x="3428" y="895"/>
                  </a:lnTo>
                  <a:lnTo>
                    <a:pt x="3242" y="1044"/>
                  </a:lnTo>
                  <a:lnTo>
                    <a:pt x="2832" y="1416"/>
                  </a:lnTo>
                  <a:lnTo>
                    <a:pt x="2534" y="1733"/>
                  </a:lnTo>
                  <a:lnTo>
                    <a:pt x="2273" y="2049"/>
                  </a:lnTo>
                  <a:lnTo>
                    <a:pt x="2012" y="2385"/>
                  </a:lnTo>
                  <a:lnTo>
                    <a:pt x="1789" y="2739"/>
                  </a:lnTo>
                  <a:lnTo>
                    <a:pt x="1565" y="3093"/>
                  </a:lnTo>
                  <a:lnTo>
                    <a:pt x="1379" y="3447"/>
                  </a:lnTo>
                  <a:lnTo>
                    <a:pt x="1193" y="3819"/>
                  </a:lnTo>
                  <a:lnTo>
                    <a:pt x="1025" y="4173"/>
                  </a:lnTo>
                  <a:lnTo>
                    <a:pt x="876" y="4546"/>
                  </a:lnTo>
                  <a:lnTo>
                    <a:pt x="746" y="4918"/>
                  </a:lnTo>
                  <a:lnTo>
                    <a:pt x="634" y="5291"/>
                  </a:lnTo>
                  <a:lnTo>
                    <a:pt x="522" y="5663"/>
                  </a:lnTo>
                  <a:lnTo>
                    <a:pt x="336" y="6390"/>
                  </a:lnTo>
                  <a:lnTo>
                    <a:pt x="205" y="7079"/>
                  </a:lnTo>
                  <a:lnTo>
                    <a:pt x="112" y="7750"/>
                  </a:lnTo>
                  <a:lnTo>
                    <a:pt x="56" y="8364"/>
                  </a:lnTo>
                  <a:lnTo>
                    <a:pt x="19" y="8904"/>
                  </a:lnTo>
                  <a:lnTo>
                    <a:pt x="1" y="9389"/>
                  </a:lnTo>
                  <a:lnTo>
                    <a:pt x="1" y="10078"/>
                  </a:lnTo>
                  <a:lnTo>
                    <a:pt x="19" y="10320"/>
                  </a:lnTo>
                  <a:lnTo>
                    <a:pt x="261" y="10339"/>
                  </a:lnTo>
                  <a:lnTo>
                    <a:pt x="951" y="10339"/>
                  </a:lnTo>
                  <a:lnTo>
                    <a:pt x="1435" y="10320"/>
                  </a:lnTo>
                  <a:lnTo>
                    <a:pt x="1975" y="10283"/>
                  </a:lnTo>
                  <a:lnTo>
                    <a:pt x="2590" y="10227"/>
                  </a:lnTo>
                  <a:lnTo>
                    <a:pt x="3260" y="10134"/>
                  </a:lnTo>
                  <a:lnTo>
                    <a:pt x="3950" y="9985"/>
                  </a:lnTo>
                  <a:lnTo>
                    <a:pt x="4676" y="9817"/>
                  </a:lnTo>
                  <a:lnTo>
                    <a:pt x="5049" y="9705"/>
                  </a:lnTo>
                  <a:lnTo>
                    <a:pt x="5421" y="9594"/>
                  </a:lnTo>
                  <a:lnTo>
                    <a:pt x="5794" y="9463"/>
                  </a:lnTo>
                  <a:lnTo>
                    <a:pt x="6166" y="9314"/>
                  </a:lnTo>
                  <a:lnTo>
                    <a:pt x="6520" y="9147"/>
                  </a:lnTo>
                  <a:lnTo>
                    <a:pt x="6893" y="8960"/>
                  </a:lnTo>
                  <a:lnTo>
                    <a:pt x="7247" y="8774"/>
                  </a:lnTo>
                  <a:lnTo>
                    <a:pt x="7601" y="8551"/>
                  </a:lnTo>
                  <a:lnTo>
                    <a:pt x="7936" y="8327"/>
                  </a:lnTo>
                  <a:lnTo>
                    <a:pt x="8271" y="8066"/>
                  </a:lnTo>
                  <a:lnTo>
                    <a:pt x="8607" y="7805"/>
                  </a:lnTo>
                  <a:lnTo>
                    <a:pt x="8905" y="7507"/>
                  </a:lnTo>
                  <a:lnTo>
                    <a:pt x="9296" y="7098"/>
                  </a:lnTo>
                  <a:lnTo>
                    <a:pt x="9445" y="6911"/>
                  </a:lnTo>
                  <a:lnTo>
                    <a:pt x="9594" y="6725"/>
                  </a:lnTo>
                  <a:lnTo>
                    <a:pt x="9706" y="6539"/>
                  </a:lnTo>
                  <a:lnTo>
                    <a:pt x="9817" y="6352"/>
                  </a:lnTo>
                  <a:lnTo>
                    <a:pt x="10004" y="5961"/>
                  </a:lnTo>
                  <a:lnTo>
                    <a:pt x="10153" y="5570"/>
                  </a:lnTo>
                  <a:lnTo>
                    <a:pt x="10264" y="5179"/>
                  </a:lnTo>
                  <a:lnTo>
                    <a:pt x="10320" y="4806"/>
                  </a:lnTo>
                  <a:lnTo>
                    <a:pt x="10339" y="4415"/>
                  </a:lnTo>
                  <a:lnTo>
                    <a:pt x="10302" y="4024"/>
                  </a:lnTo>
                  <a:lnTo>
                    <a:pt x="10246" y="3651"/>
                  </a:lnTo>
                  <a:lnTo>
                    <a:pt x="10153" y="3298"/>
                  </a:lnTo>
                  <a:lnTo>
                    <a:pt x="10041" y="2925"/>
                  </a:lnTo>
                  <a:lnTo>
                    <a:pt x="9873" y="2590"/>
                  </a:lnTo>
                  <a:lnTo>
                    <a:pt x="9687" y="2254"/>
                  </a:lnTo>
                  <a:lnTo>
                    <a:pt x="9482" y="1938"/>
                  </a:lnTo>
                  <a:lnTo>
                    <a:pt x="9240" y="1640"/>
                  </a:lnTo>
                  <a:lnTo>
                    <a:pt x="8979" y="1360"/>
                  </a:lnTo>
                  <a:lnTo>
                    <a:pt x="8700" y="1099"/>
                  </a:lnTo>
                  <a:lnTo>
                    <a:pt x="8402" y="857"/>
                  </a:lnTo>
                  <a:lnTo>
                    <a:pt x="8085" y="652"/>
                  </a:lnTo>
                  <a:lnTo>
                    <a:pt x="7750" y="466"/>
                  </a:lnTo>
                  <a:lnTo>
                    <a:pt x="7414" y="298"/>
                  </a:lnTo>
                  <a:lnTo>
                    <a:pt x="7042" y="187"/>
                  </a:lnTo>
                  <a:lnTo>
                    <a:pt x="6688" y="94"/>
                  </a:lnTo>
                  <a:lnTo>
                    <a:pt x="6297" y="19"/>
                  </a:lnTo>
                  <a:lnTo>
                    <a:pt x="59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3" name="Google Shape;1663;p41"/>
            <p:cNvSpPr/>
            <p:nvPr/>
          </p:nvSpPr>
          <p:spPr>
            <a:xfrm>
              <a:off x="5107400" y="2324500"/>
              <a:ext cx="173275" cy="172800"/>
            </a:xfrm>
            <a:custGeom>
              <a:avLst/>
              <a:gdLst/>
              <a:ahLst/>
              <a:cxnLst/>
              <a:rect l="l" t="t" r="r" b="b"/>
              <a:pathLst>
                <a:path w="6931" h="6912" extrusionOk="0">
                  <a:moveTo>
                    <a:pt x="2702" y="1"/>
                  </a:moveTo>
                  <a:lnTo>
                    <a:pt x="2441" y="38"/>
                  </a:lnTo>
                  <a:lnTo>
                    <a:pt x="2199" y="112"/>
                  </a:lnTo>
                  <a:lnTo>
                    <a:pt x="1957" y="187"/>
                  </a:lnTo>
                  <a:lnTo>
                    <a:pt x="1715" y="299"/>
                  </a:lnTo>
                  <a:lnTo>
                    <a:pt x="1491" y="429"/>
                  </a:lnTo>
                  <a:lnTo>
                    <a:pt x="1286" y="559"/>
                  </a:lnTo>
                  <a:lnTo>
                    <a:pt x="1081" y="727"/>
                  </a:lnTo>
                  <a:lnTo>
                    <a:pt x="895" y="895"/>
                  </a:lnTo>
                  <a:lnTo>
                    <a:pt x="727" y="1081"/>
                  </a:lnTo>
                  <a:lnTo>
                    <a:pt x="560" y="1286"/>
                  </a:lnTo>
                  <a:lnTo>
                    <a:pt x="429" y="1491"/>
                  </a:lnTo>
                  <a:lnTo>
                    <a:pt x="299" y="1714"/>
                  </a:lnTo>
                  <a:lnTo>
                    <a:pt x="187" y="1956"/>
                  </a:lnTo>
                  <a:lnTo>
                    <a:pt x="113" y="2199"/>
                  </a:lnTo>
                  <a:lnTo>
                    <a:pt x="57" y="2441"/>
                  </a:lnTo>
                  <a:lnTo>
                    <a:pt x="1" y="2702"/>
                  </a:lnTo>
                  <a:lnTo>
                    <a:pt x="1" y="2944"/>
                  </a:lnTo>
                  <a:lnTo>
                    <a:pt x="1" y="3205"/>
                  </a:lnTo>
                  <a:lnTo>
                    <a:pt x="38" y="3465"/>
                  </a:lnTo>
                  <a:lnTo>
                    <a:pt x="113" y="3726"/>
                  </a:lnTo>
                  <a:lnTo>
                    <a:pt x="206" y="3987"/>
                  </a:lnTo>
                  <a:lnTo>
                    <a:pt x="336" y="4248"/>
                  </a:lnTo>
                  <a:lnTo>
                    <a:pt x="485" y="4490"/>
                  </a:lnTo>
                  <a:lnTo>
                    <a:pt x="690" y="4751"/>
                  </a:lnTo>
                  <a:lnTo>
                    <a:pt x="951" y="5030"/>
                  </a:lnTo>
                  <a:lnTo>
                    <a:pt x="1156" y="5216"/>
                  </a:lnTo>
                  <a:lnTo>
                    <a:pt x="1379" y="5403"/>
                  </a:lnTo>
                  <a:lnTo>
                    <a:pt x="1603" y="5570"/>
                  </a:lnTo>
                  <a:lnTo>
                    <a:pt x="1826" y="5719"/>
                  </a:lnTo>
                  <a:lnTo>
                    <a:pt x="2069" y="5868"/>
                  </a:lnTo>
                  <a:lnTo>
                    <a:pt x="2311" y="5999"/>
                  </a:lnTo>
                  <a:lnTo>
                    <a:pt x="2553" y="6129"/>
                  </a:lnTo>
                  <a:lnTo>
                    <a:pt x="2795" y="6241"/>
                  </a:lnTo>
                  <a:lnTo>
                    <a:pt x="3298" y="6427"/>
                  </a:lnTo>
                  <a:lnTo>
                    <a:pt x="3782" y="6576"/>
                  </a:lnTo>
                  <a:lnTo>
                    <a:pt x="4267" y="6688"/>
                  </a:lnTo>
                  <a:lnTo>
                    <a:pt x="4751" y="6781"/>
                  </a:lnTo>
                  <a:lnTo>
                    <a:pt x="5179" y="6837"/>
                  </a:lnTo>
                  <a:lnTo>
                    <a:pt x="5589" y="6893"/>
                  </a:lnTo>
                  <a:lnTo>
                    <a:pt x="5962" y="6911"/>
                  </a:lnTo>
                  <a:lnTo>
                    <a:pt x="6912" y="6911"/>
                  </a:lnTo>
                  <a:lnTo>
                    <a:pt x="6912" y="6744"/>
                  </a:lnTo>
                  <a:lnTo>
                    <a:pt x="6931" y="6278"/>
                  </a:lnTo>
                  <a:lnTo>
                    <a:pt x="6912" y="5961"/>
                  </a:lnTo>
                  <a:lnTo>
                    <a:pt x="6893" y="5589"/>
                  </a:lnTo>
                  <a:lnTo>
                    <a:pt x="6837" y="5179"/>
                  </a:lnTo>
                  <a:lnTo>
                    <a:pt x="6781" y="4732"/>
                  </a:lnTo>
                  <a:lnTo>
                    <a:pt x="6688" y="4266"/>
                  </a:lnTo>
                  <a:lnTo>
                    <a:pt x="6577" y="3782"/>
                  </a:lnTo>
                  <a:lnTo>
                    <a:pt x="6428" y="3298"/>
                  </a:lnTo>
                  <a:lnTo>
                    <a:pt x="6241" y="2795"/>
                  </a:lnTo>
                  <a:lnTo>
                    <a:pt x="6130" y="2553"/>
                  </a:lnTo>
                  <a:lnTo>
                    <a:pt x="5999" y="2292"/>
                  </a:lnTo>
                  <a:lnTo>
                    <a:pt x="5869" y="2068"/>
                  </a:lnTo>
                  <a:lnTo>
                    <a:pt x="5720" y="1826"/>
                  </a:lnTo>
                  <a:lnTo>
                    <a:pt x="5571" y="1584"/>
                  </a:lnTo>
                  <a:lnTo>
                    <a:pt x="5403" y="1360"/>
                  </a:lnTo>
                  <a:lnTo>
                    <a:pt x="5217" y="1155"/>
                  </a:lnTo>
                  <a:lnTo>
                    <a:pt x="5030" y="951"/>
                  </a:lnTo>
                  <a:lnTo>
                    <a:pt x="4751" y="690"/>
                  </a:lnTo>
                  <a:lnTo>
                    <a:pt x="4490" y="485"/>
                  </a:lnTo>
                  <a:lnTo>
                    <a:pt x="4248" y="336"/>
                  </a:lnTo>
                  <a:lnTo>
                    <a:pt x="3987" y="205"/>
                  </a:lnTo>
                  <a:lnTo>
                    <a:pt x="3727" y="112"/>
                  </a:lnTo>
                  <a:lnTo>
                    <a:pt x="3466" y="38"/>
                  </a:lnTo>
                  <a:lnTo>
                    <a:pt x="320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4" name="Google Shape;1664;p41"/>
            <p:cNvSpPr/>
            <p:nvPr/>
          </p:nvSpPr>
          <p:spPr>
            <a:xfrm>
              <a:off x="4969575" y="2706825"/>
              <a:ext cx="150425" cy="150450"/>
            </a:xfrm>
            <a:custGeom>
              <a:avLst/>
              <a:gdLst/>
              <a:ahLst/>
              <a:cxnLst/>
              <a:rect l="l" t="t" r="r" b="b"/>
              <a:pathLst>
                <a:path w="6017" h="6018" extrusionOk="0">
                  <a:moveTo>
                    <a:pt x="2552" y="1"/>
                  </a:moveTo>
                  <a:lnTo>
                    <a:pt x="2329" y="20"/>
                  </a:lnTo>
                  <a:lnTo>
                    <a:pt x="2124" y="57"/>
                  </a:lnTo>
                  <a:lnTo>
                    <a:pt x="1900" y="94"/>
                  </a:lnTo>
                  <a:lnTo>
                    <a:pt x="1695" y="169"/>
                  </a:lnTo>
                  <a:lnTo>
                    <a:pt x="1490" y="262"/>
                  </a:lnTo>
                  <a:lnTo>
                    <a:pt x="1304" y="373"/>
                  </a:lnTo>
                  <a:lnTo>
                    <a:pt x="1118" y="504"/>
                  </a:lnTo>
                  <a:lnTo>
                    <a:pt x="932" y="634"/>
                  </a:lnTo>
                  <a:lnTo>
                    <a:pt x="783" y="783"/>
                  </a:lnTo>
                  <a:lnTo>
                    <a:pt x="634" y="951"/>
                  </a:lnTo>
                  <a:lnTo>
                    <a:pt x="484" y="1119"/>
                  </a:lnTo>
                  <a:lnTo>
                    <a:pt x="373" y="1305"/>
                  </a:lnTo>
                  <a:lnTo>
                    <a:pt x="261" y="1510"/>
                  </a:lnTo>
                  <a:lnTo>
                    <a:pt x="168" y="1715"/>
                  </a:lnTo>
                  <a:lnTo>
                    <a:pt x="93" y="1920"/>
                  </a:lnTo>
                  <a:lnTo>
                    <a:pt x="37" y="2124"/>
                  </a:lnTo>
                  <a:lnTo>
                    <a:pt x="0" y="2348"/>
                  </a:lnTo>
                  <a:lnTo>
                    <a:pt x="0" y="2572"/>
                  </a:lnTo>
                  <a:lnTo>
                    <a:pt x="0" y="2795"/>
                  </a:lnTo>
                  <a:lnTo>
                    <a:pt x="37" y="3019"/>
                  </a:lnTo>
                  <a:lnTo>
                    <a:pt x="93" y="3242"/>
                  </a:lnTo>
                  <a:lnTo>
                    <a:pt x="186" y="3466"/>
                  </a:lnTo>
                  <a:lnTo>
                    <a:pt x="280" y="3689"/>
                  </a:lnTo>
                  <a:lnTo>
                    <a:pt x="429" y="3913"/>
                  </a:lnTo>
                  <a:lnTo>
                    <a:pt x="596" y="4136"/>
                  </a:lnTo>
                  <a:lnTo>
                    <a:pt x="820" y="4378"/>
                  </a:lnTo>
                  <a:lnTo>
                    <a:pt x="1006" y="4546"/>
                  </a:lnTo>
                  <a:lnTo>
                    <a:pt x="1192" y="4695"/>
                  </a:lnTo>
                  <a:lnTo>
                    <a:pt x="1379" y="4844"/>
                  </a:lnTo>
                  <a:lnTo>
                    <a:pt x="1584" y="4975"/>
                  </a:lnTo>
                  <a:lnTo>
                    <a:pt x="1993" y="5217"/>
                  </a:lnTo>
                  <a:lnTo>
                    <a:pt x="2422" y="5422"/>
                  </a:lnTo>
                  <a:lnTo>
                    <a:pt x="2850" y="5589"/>
                  </a:lnTo>
                  <a:lnTo>
                    <a:pt x="3279" y="5720"/>
                  </a:lnTo>
                  <a:lnTo>
                    <a:pt x="3707" y="5813"/>
                  </a:lnTo>
                  <a:lnTo>
                    <a:pt x="4117" y="5906"/>
                  </a:lnTo>
                  <a:lnTo>
                    <a:pt x="4508" y="5943"/>
                  </a:lnTo>
                  <a:lnTo>
                    <a:pt x="4862" y="5980"/>
                  </a:lnTo>
                  <a:lnTo>
                    <a:pt x="5458" y="6018"/>
                  </a:lnTo>
                  <a:lnTo>
                    <a:pt x="5998" y="6018"/>
                  </a:lnTo>
                  <a:lnTo>
                    <a:pt x="5998" y="5869"/>
                  </a:lnTo>
                  <a:lnTo>
                    <a:pt x="6017" y="5459"/>
                  </a:lnTo>
                  <a:lnTo>
                    <a:pt x="5980" y="4863"/>
                  </a:lnTo>
                  <a:lnTo>
                    <a:pt x="5942" y="4509"/>
                  </a:lnTo>
                  <a:lnTo>
                    <a:pt x="5887" y="4118"/>
                  </a:lnTo>
                  <a:lnTo>
                    <a:pt x="5812" y="3726"/>
                  </a:lnTo>
                  <a:lnTo>
                    <a:pt x="5700" y="3298"/>
                  </a:lnTo>
                  <a:lnTo>
                    <a:pt x="5570" y="2870"/>
                  </a:lnTo>
                  <a:lnTo>
                    <a:pt x="5402" y="2441"/>
                  </a:lnTo>
                  <a:lnTo>
                    <a:pt x="5216" y="2013"/>
                  </a:lnTo>
                  <a:lnTo>
                    <a:pt x="4974" y="1584"/>
                  </a:lnTo>
                  <a:lnTo>
                    <a:pt x="4843" y="1398"/>
                  </a:lnTo>
                  <a:lnTo>
                    <a:pt x="4694" y="1193"/>
                  </a:lnTo>
                  <a:lnTo>
                    <a:pt x="4527" y="1007"/>
                  </a:lnTo>
                  <a:lnTo>
                    <a:pt x="4359" y="821"/>
                  </a:lnTo>
                  <a:lnTo>
                    <a:pt x="4117" y="597"/>
                  </a:lnTo>
                  <a:lnTo>
                    <a:pt x="3912" y="429"/>
                  </a:lnTo>
                  <a:lnTo>
                    <a:pt x="3688" y="299"/>
                  </a:lnTo>
                  <a:lnTo>
                    <a:pt x="3465" y="187"/>
                  </a:lnTo>
                  <a:lnTo>
                    <a:pt x="3241" y="113"/>
                  </a:lnTo>
                  <a:lnTo>
                    <a:pt x="3018" y="38"/>
                  </a:lnTo>
                  <a:lnTo>
                    <a:pt x="2776" y="20"/>
                  </a:lnTo>
                  <a:lnTo>
                    <a:pt x="2552"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5" name="Google Shape;1665;p41"/>
            <p:cNvSpPr/>
            <p:nvPr/>
          </p:nvSpPr>
          <p:spPr>
            <a:xfrm>
              <a:off x="4826600" y="2243475"/>
              <a:ext cx="150450" cy="150450"/>
            </a:xfrm>
            <a:custGeom>
              <a:avLst/>
              <a:gdLst/>
              <a:ahLst/>
              <a:cxnLst/>
              <a:rect l="l" t="t" r="r" b="b"/>
              <a:pathLst>
                <a:path w="6018" h="6018" extrusionOk="0">
                  <a:moveTo>
                    <a:pt x="2571" y="0"/>
                  </a:moveTo>
                  <a:lnTo>
                    <a:pt x="2348" y="19"/>
                  </a:lnTo>
                  <a:lnTo>
                    <a:pt x="2124" y="56"/>
                  </a:lnTo>
                  <a:lnTo>
                    <a:pt x="1900" y="93"/>
                  </a:lnTo>
                  <a:lnTo>
                    <a:pt x="1696" y="168"/>
                  </a:lnTo>
                  <a:lnTo>
                    <a:pt x="1491" y="261"/>
                  </a:lnTo>
                  <a:lnTo>
                    <a:pt x="1304" y="373"/>
                  </a:lnTo>
                  <a:lnTo>
                    <a:pt x="1118" y="503"/>
                  </a:lnTo>
                  <a:lnTo>
                    <a:pt x="950" y="634"/>
                  </a:lnTo>
                  <a:lnTo>
                    <a:pt x="783" y="783"/>
                  </a:lnTo>
                  <a:lnTo>
                    <a:pt x="634" y="950"/>
                  </a:lnTo>
                  <a:lnTo>
                    <a:pt x="485" y="1118"/>
                  </a:lnTo>
                  <a:lnTo>
                    <a:pt x="373" y="1304"/>
                  </a:lnTo>
                  <a:lnTo>
                    <a:pt x="261" y="1509"/>
                  </a:lnTo>
                  <a:lnTo>
                    <a:pt x="168" y="1695"/>
                  </a:lnTo>
                  <a:lnTo>
                    <a:pt x="94" y="1919"/>
                  </a:lnTo>
                  <a:lnTo>
                    <a:pt x="38" y="2124"/>
                  </a:lnTo>
                  <a:lnTo>
                    <a:pt x="0" y="2347"/>
                  </a:lnTo>
                  <a:lnTo>
                    <a:pt x="0" y="2571"/>
                  </a:lnTo>
                  <a:lnTo>
                    <a:pt x="0" y="2794"/>
                  </a:lnTo>
                  <a:lnTo>
                    <a:pt x="38" y="3018"/>
                  </a:lnTo>
                  <a:lnTo>
                    <a:pt x="94" y="3242"/>
                  </a:lnTo>
                  <a:lnTo>
                    <a:pt x="187" y="3465"/>
                  </a:lnTo>
                  <a:lnTo>
                    <a:pt x="298" y="3689"/>
                  </a:lnTo>
                  <a:lnTo>
                    <a:pt x="429" y="3912"/>
                  </a:lnTo>
                  <a:lnTo>
                    <a:pt x="597" y="4136"/>
                  </a:lnTo>
                  <a:lnTo>
                    <a:pt x="820" y="4378"/>
                  </a:lnTo>
                  <a:lnTo>
                    <a:pt x="1006" y="4545"/>
                  </a:lnTo>
                  <a:lnTo>
                    <a:pt x="1193" y="4695"/>
                  </a:lnTo>
                  <a:lnTo>
                    <a:pt x="1379" y="4844"/>
                  </a:lnTo>
                  <a:lnTo>
                    <a:pt x="1584" y="4974"/>
                  </a:lnTo>
                  <a:lnTo>
                    <a:pt x="1994" y="5216"/>
                  </a:lnTo>
                  <a:lnTo>
                    <a:pt x="2422" y="5421"/>
                  </a:lnTo>
                  <a:lnTo>
                    <a:pt x="2850" y="5589"/>
                  </a:lnTo>
                  <a:lnTo>
                    <a:pt x="3298" y="5719"/>
                  </a:lnTo>
                  <a:lnTo>
                    <a:pt x="3707" y="5812"/>
                  </a:lnTo>
                  <a:lnTo>
                    <a:pt x="4117" y="5887"/>
                  </a:lnTo>
                  <a:lnTo>
                    <a:pt x="4508" y="5943"/>
                  </a:lnTo>
                  <a:lnTo>
                    <a:pt x="4862" y="5980"/>
                  </a:lnTo>
                  <a:lnTo>
                    <a:pt x="5458" y="6017"/>
                  </a:lnTo>
                  <a:lnTo>
                    <a:pt x="5999" y="6017"/>
                  </a:lnTo>
                  <a:lnTo>
                    <a:pt x="6017" y="5868"/>
                  </a:lnTo>
                  <a:lnTo>
                    <a:pt x="6017" y="5458"/>
                  </a:lnTo>
                  <a:lnTo>
                    <a:pt x="5980" y="4862"/>
                  </a:lnTo>
                  <a:lnTo>
                    <a:pt x="5943" y="4508"/>
                  </a:lnTo>
                  <a:lnTo>
                    <a:pt x="5887" y="4117"/>
                  </a:lnTo>
                  <a:lnTo>
                    <a:pt x="5812" y="3726"/>
                  </a:lnTo>
                  <a:lnTo>
                    <a:pt x="5719" y="3297"/>
                  </a:lnTo>
                  <a:lnTo>
                    <a:pt x="5570" y="2869"/>
                  </a:lnTo>
                  <a:lnTo>
                    <a:pt x="5421" y="2422"/>
                  </a:lnTo>
                  <a:lnTo>
                    <a:pt x="5216" y="2012"/>
                  </a:lnTo>
                  <a:lnTo>
                    <a:pt x="4974" y="1584"/>
                  </a:lnTo>
                  <a:lnTo>
                    <a:pt x="4844" y="1397"/>
                  </a:lnTo>
                  <a:lnTo>
                    <a:pt x="4695" y="1193"/>
                  </a:lnTo>
                  <a:lnTo>
                    <a:pt x="4527" y="1006"/>
                  </a:lnTo>
                  <a:lnTo>
                    <a:pt x="4359" y="820"/>
                  </a:lnTo>
                  <a:lnTo>
                    <a:pt x="4117" y="596"/>
                  </a:lnTo>
                  <a:lnTo>
                    <a:pt x="3912" y="429"/>
                  </a:lnTo>
                  <a:lnTo>
                    <a:pt x="3689" y="298"/>
                  </a:lnTo>
                  <a:lnTo>
                    <a:pt x="3465" y="187"/>
                  </a:lnTo>
                  <a:lnTo>
                    <a:pt x="3242" y="93"/>
                  </a:lnTo>
                  <a:lnTo>
                    <a:pt x="3018" y="38"/>
                  </a:lnTo>
                  <a:lnTo>
                    <a:pt x="2795" y="19"/>
                  </a:lnTo>
                  <a:lnTo>
                    <a:pt x="257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6" name="Google Shape;1666;p41"/>
            <p:cNvSpPr/>
            <p:nvPr/>
          </p:nvSpPr>
          <p:spPr>
            <a:xfrm>
              <a:off x="4645900" y="2463750"/>
              <a:ext cx="184925" cy="125300"/>
            </a:xfrm>
            <a:custGeom>
              <a:avLst/>
              <a:gdLst/>
              <a:ahLst/>
              <a:cxnLst/>
              <a:rect l="l" t="t" r="r" b="b"/>
              <a:pathLst>
                <a:path w="7397" h="5012" extrusionOk="0">
                  <a:moveTo>
                    <a:pt x="2571" y="0"/>
                  </a:moveTo>
                  <a:lnTo>
                    <a:pt x="2236" y="19"/>
                  </a:lnTo>
                  <a:lnTo>
                    <a:pt x="1957" y="56"/>
                  </a:lnTo>
                  <a:lnTo>
                    <a:pt x="1715" y="112"/>
                  </a:lnTo>
                  <a:lnTo>
                    <a:pt x="1472" y="187"/>
                  </a:lnTo>
                  <a:lnTo>
                    <a:pt x="1249" y="298"/>
                  </a:lnTo>
                  <a:lnTo>
                    <a:pt x="1063" y="410"/>
                  </a:lnTo>
                  <a:lnTo>
                    <a:pt x="876" y="540"/>
                  </a:lnTo>
                  <a:lnTo>
                    <a:pt x="709" y="689"/>
                  </a:lnTo>
                  <a:lnTo>
                    <a:pt x="560" y="857"/>
                  </a:lnTo>
                  <a:lnTo>
                    <a:pt x="429" y="1043"/>
                  </a:lnTo>
                  <a:lnTo>
                    <a:pt x="318" y="1230"/>
                  </a:lnTo>
                  <a:lnTo>
                    <a:pt x="224" y="1435"/>
                  </a:lnTo>
                  <a:lnTo>
                    <a:pt x="131" y="1639"/>
                  </a:lnTo>
                  <a:lnTo>
                    <a:pt x="75" y="1844"/>
                  </a:lnTo>
                  <a:lnTo>
                    <a:pt x="38" y="2068"/>
                  </a:lnTo>
                  <a:lnTo>
                    <a:pt x="1" y="2291"/>
                  </a:lnTo>
                  <a:lnTo>
                    <a:pt x="1" y="2515"/>
                  </a:lnTo>
                  <a:lnTo>
                    <a:pt x="1" y="2739"/>
                  </a:lnTo>
                  <a:lnTo>
                    <a:pt x="38" y="2962"/>
                  </a:lnTo>
                  <a:lnTo>
                    <a:pt x="75" y="3167"/>
                  </a:lnTo>
                  <a:lnTo>
                    <a:pt x="131" y="3390"/>
                  </a:lnTo>
                  <a:lnTo>
                    <a:pt x="224" y="3595"/>
                  </a:lnTo>
                  <a:lnTo>
                    <a:pt x="318" y="3800"/>
                  </a:lnTo>
                  <a:lnTo>
                    <a:pt x="429" y="3987"/>
                  </a:lnTo>
                  <a:lnTo>
                    <a:pt x="560" y="4154"/>
                  </a:lnTo>
                  <a:lnTo>
                    <a:pt x="709" y="4322"/>
                  </a:lnTo>
                  <a:lnTo>
                    <a:pt x="876" y="4471"/>
                  </a:lnTo>
                  <a:lnTo>
                    <a:pt x="1063" y="4620"/>
                  </a:lnTo>
                  <a:lnTo>
                    <a:pt x="1249" y="4732"/>
                  </a:lnTo>
                  <a:lnTo>
                    <a:pt x="1472" y="4843"/>
                  </a:lnTo>
                  <a:lnTo>
                    <a:pt x="1715" y="4918"/>
                  </a:lnTo>
                  <a:lnTo>
                    <a:pt x="1957" y="4974"/>
                  </a:lnTo>
                  <a:lnTo>
                    <a:pt x="2236" y="5011"/>
                  </a:lnTo>
                  <a:lnTo>
                    <a:pt x="2814" y="5011"/>
                  </a:lnTo>
                  <a:lnTo>
                    <a:pt x="3056" y="4992"/>
                  </a:lnTo>
                  <a:lnTo>
                    <a:pt x="3298" y="4955"/>
                  </a:lnTo>
                  <a:lnTo>
                    <a:pt x="3540" y="4918"/>
                  </a:lnTo>
                  <a:lnTo>
                    <a:pt x="4006" y="4788"/>
                  </a:lnTo>
                  <a:lnTo>
                    <a:pt x="4434" y="4620"/>
                  </a:lnTo>
                  <a:lnTo>
                    <a:pt x="4863" y="4434"/>
                  </a:lnTo>
                  <a:lnTo>
                    <a:pt x="5254" y="4229"/>
                  </a:lnTo>
                  <a:lnTo>
                    <a:pt x="5626" y="4005"/>
                  </a:lnTo>
                  <a:lnTo>
                    <a:pt x="5980" y="3763"/>
                  </a:lnTo>
                  <a:lnTo>
                    <a:pt x="6278" y="3540"/>
                  </a:lnTo>
                  <a:lnTo>
                    <a:pt x="6558" y="3297"/>
                  </a:lnTo>
                  <a:lnTo>
                    <a:pt x="7005" y="2906"/>
                  </a:lnTo>
                  <a:lnTo>
                    <a:pt x="7284" y="2627"/>
                  </a:lnTo>
                  <a:lnTo>
                    <a:pt x="7396" y="2515"/>
                  </a:lnTo>
                  <a:lnTo>
                    <a:pt x="7284" y="2403"/>
                  </a:lnTo>
                  <a:lnTo>
                    <a:pt x="7005" y="2124"/>
                  </a:lnTo>
                  <a:lnTo>
                    <a:pt x="6558" y="1714"/>
                  </a:lnTo>
                  <a:lnTo>
                    <a:pt x="6278" y="1490"/>
                  </a:lnTo>
                  <a:lnTo>
                    <a:pt x="5980" y="1267"/>
                  </a:lnTo>
                  <a:lnTo>
                    <a:pt x="5626" y="1025"/>
                  </a:lnTo>
                  <a:lnTo>
                    <a:pt x="5254" y="801"/>
                  </a:lnTo>
                  <a:lnTo>
                    <a:pt x="4863" y="596"/>
                  </a:lnTo>
                  <a:lnTo>
                    <a:pt x="4434" y="391"/>
                  </a:lnTo>
                  <a:lnTo>
                    <a:pt x="4006" y="242"/>
                  </a:lnTo>
                  <a:lnTo>
                    <a:pt x="3540" y="112"/>
                  </a:lnTo>
                  <a:lnTo>
                    <a:pt x="3298" y="75"/>
                  </a:lnTo>
                  <a:lnTo>
                    <a:pt x="3056" y="38"/>
                  </a:lnTo>
                  <a:lnTo>
                    <a:pt x="2814" y="19"/>
                  </a:lnTo>
                  <a:lnTo>
                    <a:pt x="257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7" name="Google Shape;1667;p41"/>
            <p:cNvSpPr/>
            <p:nvPr/>
          </p:nvSpPr>
          <p:spPr>
            <a:xfrm>
              <a:off x="5426400" y="2318450"/>
              <a:ext cx="125300" cy="184900"/>
            </a:xfrm>
            <a:custGeom>
              <a:avLst/>
              <a:gdLst/>
              <a:ahLst/>
              <a:cxnLst/>
              <a:rect l="l" t="t" r="r" b="b"/>
              <a:pathLst>
                <a:path w="5012" h="7396" extrusionOk="0">
                  <a:moveTo>
                    <a:pt x="2516" y="0"/>
                  </a:moveTo>
                  <a:lnTo>
                    <a:pt x="2292" y="19"/>
                  </a:lnTo>
                  <a:lnTo>
                    <a:pt x="2069" y="38"/>
                  </a:lnTo>
                  <a:lnTo>
                    <a:pt x="1845" y="94"/>
                  </a:lnTo>
                  <a:lnTo>
                    <a:pt x="1640" y="149"/>
                  </a:lnTo>
                  <a:lnTo>
                    <a:pt x="1435" y="224"/>
                  </a:lnTo>
                  <a:lnTo>
                    <a:pt x="1230" y="317"/>
                  </a:lnTo>
                  <a:lnTo>
                    <a:pt x="1044" y="429"/>
                  </a:lnTo>
                  <a:lnTo>
                    <a:pt x="858" y="559"/>
                  </a:lnTo>
                  <a:lnTo>
                    <a:pt x="690" y="708"/>
                  </a:lnTo>
                  <a:lnTo>
                    <a:pt x="541" y="876"/>
                  </a:lnTo>
                  <a:lnTo>
                    <a:pt x="411" y="1062"/>
                  </a:lnTo>
                  <a:lnTo>
                    <a:pt x="299" y="1267"/>
                  </a:lnTo>
                  <a:lnTo>
                    <a:pt x="187" y="1472"/>
                  </a:lnTo>
                  <a:lnTo>
                    <a:pt x="113" y="1714"/>
                  </a:lnTo>
                  <a:lnTo>
                    <a:pt x="57" y="1975"/>
                  </a:lnTo>
                  <a:lnTo>
                    <a:pt x="20" y="2236"/>
                  </a:lnTo>
                  <a:lnTo>
                    <a:pt x="1" y="2571"/>
                  </a:lnTo>
                  <a:lnTo>
                    <a:pt x="20" y="2813"/>
                  </a:lnTo>
                  <a:lnTo>
                    <a:pt x="38" y="3055"/>
                  </a:lnTo>
                  <a:lnTo>
                    <a:pt x="76" y="3298"/>
                  </a:lnTo>
                  <a:lnTo>
                    <a:pt x="113" y="3540"/>
                  </a:lnTo>
                  <a:lnTo>
                    <a:pt x="243" y="4005"/>
                  </a:lnTo>
                  <a:lnTo>
                    <a:pt x="392" y="4452"/>
                  </a:lnTo>
                  <a:lnTo>
                    <a:pt x="597" y="4862"/>
                  </a:lnTo>
                  <a:lnTo>
                    <a:pt x="802" y="5272"/>
                  </a:lnTo>
                  <a:lnTo>
                    <a:pt x="1026" y="5645"/>
                  </a:lnTo>
                  <a:lnTo>
                    <a:pt x="1268" y="5980"/>
                  </a:lnTo>
                  <a:lnTo>
                    <a:pt x="1491" y="6297"/>
                  </a:lnTo>
                  <a:lnTo>
                    <a:pt x="1715" y="6576"/>
                  </a:lnTo>
                  <a:lnTo>
                    <a:pt x="2125" y="7023"/>
                  </a:lnTo>
                  <a:lnTo>
                    <a:pt x="2404" y="7302"/>
                  </a:lnTo>
                  <a:lnTo>
                    <a:pt x="2516" y="7396"/>
                  </a:lnTo>
                  <a:lnTo>
                    <a:pt x="2628" y="7302"/>
                  </a:lnTo>
                  <a:lnTo>
                    <a:pt x="2907" y="7023"/>
                  </a:lnTo>
                  <a:lnTo>
                    <a:pt x="3298" y="6576"/>
                  </a:lnTo>
                  <a:lnTo>
                    <a:pt x="3540" y="6297"/>
                  </a:lnTo>
                  <a:lnTo>
                    <a:pt x="3764" y="5980"/>
                  </a:lnTo>
                  <a:lnTo>
                    <a:pt x="4006" y="5645"/>
                  </a:lnTo>
                  <a:lnTo>
                    <a:pt x="4230" y="5272"/>
                  </a:lnTo>
                  <a:lnTo>
                    <a:pt x="4434" y="4862"/>
                  </a:lnTo>
                  <a:lnTo>
                    <a:pt x="4621" y="4452"/>
                  </a:lnTo>
                  <a:lnTo>
                    <a:pt x="4788" y="4005"/>
                  </a:lnTo>
                  <a:lnTo>
                    <a:pt x="4919" y="3540"/>
                  </a:lnTo>
                  <a:lnTo>
                    <a:pt x="4956" y="3298"/>
                  </a:lnTo>
                  <a:lnTo>
                    <a:pt x="4993" y="3055"/>
                  </a:lnTo>
                  <a:lnTo>
                    <a:pt x="5012" y="2813"/>
                  </a:lnTo>
                  <a:lnTo>
                    <a:pt x="5012" y="2571"/>
                  </a:lnTo>
                  <a:lnTo>
                    <a:pt x="5012" y="2236"/>
                  </a:lnTo>
                  <a:lnTo>
                    <a:pt x="4975" y="1975"/>
                  </a:lnTo>
                  <a:lnTo>
                    <a:pt x="4919" y="1714"/>
                  </a:lnTo>
                  <a:lnTo>
                    <a:pt x="4844" y="1472"/>
                  </a:lnTo>
                  <a:lnTo>
                    <a:pt x="4732" y="1267"/>
                  </a:lnTo>
                  <a:lnTo>
                    <a:pt x="4621" y="1062"/>
                  </a:lnTo>
                  <a:lnTo>
                    <a:pt x="4472" y="876"/>
                  </a:lnTo>
                  <a:lnTo>
                    <a:pt x="4323" y="708"/>
                  </a:lnTo>
                  <a:lnTo>
                    <a:pt x="4155" y="559"/>
                  </a:lnTo>
                  <a:lnTo>
                    <a:pt x="3987" y="429"/>
                  </a:lnTo>
                  <a:lnTo>
                    <a:pt x="3801" y="317"/>
                  </a:lnTo>
                  <a:lnTo>
                    <a:pt x="3596" y="224"/>
                  </a:lnTo>
                  <a:lnTo>
                    <a:pt x="3391" y="149"/>
                  </a:lnTo>
                  <a:lnTo>
                    <a:pt x="3168" y="94"/>
                  </a:lnTo>
                  <a:lnTo>
                    <a:pt x="2963" y="38"/>
                  </a:lnTo>
                  <a:lnTo>
                    <a:pt x="2739" y="19"/>
                  </a:lnTo>
                  <a:lnTo>
                    <a:pt x="2516"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668" name="Google Shape;1668;p41"/>
          <p:cNvGrpSpPr/>
          <p:nvPr/>
        </p:nvGrpSpPr>
        <p:grpSpPr>
          <a:xfrm>
            <a:off x="9936476" y="2191473"/>
            <a:ext cx="1117117" cy="3057012"/>
            <a:chOff x="6038325" y="1019175"/>
            <a:chExt cx="1343550" cy="3676650"/>
          </a:xfrm>
        </p:grpSpPr>
        <p:sp>
          <p:nvSpPr>
            <p:cNvPr id="1669" name="Google Shape;1669;p41"/>
            <p:cNvSpPr/>
            <p:nvPr/>
          </p:nvSpPr>
          <p:spPr>
            <a:xfrm>
              <a:off x="6257200" y="1253875"/>
              <a:ext cx="856450" cy="3238925"/>
            </a:xfrm>
            <a:custGeom>
              <a:avLst/>
              <a:gdLst/>
              <a:ahLst/>
              <a:cxnLst/>
              <a:rect l="l" t="t" r="r" b="b"/>
              <a:pathLst>
                <a:path w="34258" h="129557" extrusionOk="0">
                  <a:moveTo>
                    <a:pt x="18908" y="0"/>
                  </a:moveTo>
                  <a:lnTo>
                    <a:pt x="18908" y="17473"/>
                  </a:lnTo>
                  <a:lnTo>
                    <a:pt x="8644" y="7228"/>
                  </a:lnTo>
                  <a:lnTo>
                    <a:pt x="7713" y="8178"/>
                  </a:lnTo>
                  <a:lnTo>
                    <a:pt x="18908" y="19373"/>
                  </a:lnTo>
                  <a:lnTo>
                    <a:pt x="18908" y="28967"/>
                  </a:lnTo>
                  <a:lnTo>
                    <a:pt x="12929" y="22987"/>
                  </a:lnTo>
                  <a:lnTo>
                    <a:pt x="11979" y="23937"/>
                  </a:lnTo>
                  <a:lnTo>
                    <a:pt x="18908" y="30867"/>
                  </a:lnTo>
                  <a:lnTo>
                    <a:pt x="18908" y="42434"/>
                  </a:lnTo>
                  <a:lnTo>
                    <a:pt x="9054" y="32599"/>
                  </a:lnTo>
                  <a:lnTo>
                    <a:pt x="8123" y="33549"/>
                  </a:lnTo>
                  <a:lnTo>
                    <a:pt x="18908" y="44334"/>
                  </a:lnTo>
                  <a:lnTo>
                    <a:pt x="18908" y="56144"/>
                  </a:lnTo>
                  <a:lnTo>
                    <a:pt x="6316" y="43552"/>
                  </a:lnTo>
                  <a:lnTo>
                    <a:pt x="5366" y="44502"/>
                  </a:lnTo>
                  <a:lnTo>
                    <a:pt x="11103" y="50239"/>
                  </a:lnTo>
                  <a:lnTo>
                    <a:pt x="1" y="50239"/>
                  </a:lnTo>
                  <a:lnTo>
                    <a:pt x="1" y="51581"/>
                  </a:lnTo>
                  <a:lnTo>
                    <a:pt x="12444" y="51581"/>
                  </a:lnTo>
                  <a:lnTo>
                    <a:pt x="18908" y="58026"/>
                  </a:lnTo>
                  <a:lnTo>
                    <a:pt x="18908" y="68737"/>
                  </a:lnTo>
                  <a:lnTo>
                    <a:pt x="12631" y="62478"/>
                  </a:lnTo>
                  <a:lnTo>
                    <a:pt x="11699" y="63428"/>
                  </a:lnTo>
                  <a:lnTo>
                    <a:pt x="18908" y="70637"/>
                  </a:lnTo>
                  <a:lnTo>
                    <a:pt x="18908" y="77920"/>
                  </a:lnTo>
                  <a:lnTo>
                    <a:pt x="5142" y="64154"/>
                  </a:lnTo>
                  <a:lnTo>
                    <a:pt x="4192" y="65104"/>
                  </a:lnTo>
                  <a:lnTo>
                    <a:pt x="8793" y="69705"/>
                  </a:lnTo>
                  <a:lnTo>
                    <a:pt x="2143" y="69705"/>
                  </a:lnTo>
                  <a:lnTo>
                    <a:pt x="2143" y="71047"/>
                  </a:lnTo>
                  <a:lnTo>
                    <a:pt x="10134" y="71047"/>
                  </a:lnTo>
                  <a:lnTo>
                    <a:pt x="18908" y="79820"/>
                  </a:lnTo>
                  <a:lnTo>
                    <a:pt x="18908" y="86601"/>
                  </a:lnTo>
                  <a:lnTo>
                    <a:pt x="12929" y="80621"/>
                  </a:lnTo>
                  <a:lnTo>
                    <a:pt x="11979" y="81571"/>
                  </a:lnTo>
                  <a:lnTo>
                    <a:pt x="18908" y="88501"/>
                  </a:lnTo>
                  <a:lnTo>
                    <a:pt x="18908" y="100087"/>
                  </a:lnTo>
                  <a:lnTo>
                    <a:pt x="9054" y="90252"/>
                  </a:lnTo>
                  <a:lnTo>
                    <a:pt x="8123" y="91183"/>
                  </a:lnTo>
                  <a:lnTo>
                    <a:pt x="18908" y="101969"/>
                  </a:lnTo>
                  <a:lnTo>
                    <a:pt x="18908" y="129556"/>
                  </a:lnTo>
                  <a:lnTo>
                    <a:pt x="20249" y="129556"/>
                  </a:lnTo>
                  <a:lnTo>
                    <a:pt x="20249" y="98113"/>
                  </a:lnTo>
                  <a:lnTo>
                    <a:pt x="24664" y="93679"/>
                  </a:lnTo>
                  <a:lnTo>
                    <a:pt x="34257" y="93679"/>
                  </a:lnTo>
                  <a:lnTo>
                    <a:pt x="34257" y="92338"/>
                  </a:lnTo>
                  <a:lnTo>
                    <a:pt x="26005" y="92338"/>
                  </a:lnTo>
                  <a:lnTo>
                    <a:pt x="29656" y="88687"/>
                  </a:lnTo>
                  <a:lnTo>
                    <a:pt x="28706" y="87737"/>
                  </a:lnTo>
                  <a:lnTo>
                    <a:pt x="20249" y="96213"/>
                  </a:lnTo>
                  <a:lnTo>
                    <a:pt x="20249" y="84142"/>
                  </a:lnTo>
                  <a:lnTo>
                    <a:pt x="33270" y="71121"/>
                  </a:lnTo>
                  <a:lnTo>
                    <a:pt x="32320" y="70171"/>
                  </a:lnTo>
                  <a:lnTo>
                    <a:pt x="27905" y="74586"/>
                  </a:lnTo>
                  <a:lnTo>
                    <a:pt x="27905" y="67079"/>
                  </a:lnTo>
                  <a:lnTo>
                    <a:pt x="26564" y="67079"/>
                  </a:lnTo>
                  <a:lnTo>
                    <a:pt x="26564" y="75927"/>
                  </a:lnTo>
                  <a:lnTo>
                    <a:pt x="20249" y="82260"/>
                  </a:lnTo>
                  <a:lnTo>
                    <a:pt x="20249" y="67396"/>
                  </a:lnTo>
                  <a:lnTo>
                    <a:pt x="34146" y="53481"/>
                  </a:lnTo>
                  <a:lnTo>
                    <a:pt x="33196" y="52531"/>
                  </a:lnTo>
                  <a:lnTo>
                    <a:pt x="28669" y="57076"/>
                  </a:lnTo>
                  <a:lnTo>
                    <a:pt x="28669" y="48507"/>
                  </a:lnTo>
                  <a:lnTo>
                    <a:pt x="27328" y="48507"/>
                  </a:lnTo>
                  <a:lnTo>
                    <a:pt x="27328" y="58417"/>
                  </a:lnTo>
                  <a:lnTo>
                    <a:pt x="20249" y="65496"/>
                  </a:lnTo>
                  <a:lnTo>
                    <a:pt x="20249" y="47184"/>
                  </a:lnTo>
                  <a:lnTo>
                    <a:pt x="33270" y="34164"/>
                  </a:lnTo>
                  <a:lnTo>
                    <a:pt x="32320" y="33214"/>
                  </a:lnTo>
                  <a:lnTo>
                    <a:pt x="20249" y="45303"/>
                  </a:lnTo>
                  <a:lnTo>
                    <a:pt x="20249" y="35486"/>
                  </a:lnTo>
                  <a:lnTo>
                    <a:pt x="26862" y="28873"/>
                  </a:lnTo>
                  <a:lnTo>
                    <a:pt x="25912" y="27923"/>
                  </a:lnTo>
                  <a:lnTo>
                    <a:pt x="20249" y="33605"/>
                  </a:lnTo>
                  <a:lnTo>
                    <a:pt x="20249" y="24105"/>
                  </a:lnTo>
                  <a:lnTo>
                    <a:pt x="24664" y="19671"/>
                  </a:lnTo>
                  <a:lnTo>
                    <a:pt x="34257" y="19671"/>
                  </a:lnTo>
                  <a:lnTo>
                    <a:pt x="34257" y="18330"/>
                  </a:lnTo>
                  <a:lnTo>
                    <a:pt x="26005" y="18330"/>
                  </a:lnTo>
                  <a:lnTo>
                    <a:pt x="29656" y="14698"/>
                  </a:lnTo>
                  <a:lnTo>
                    <a:pt x="28706" y="13748"/>
                  </a:lnTo>
                  <a:lnTo>
                    <a:pt x="20249" y="22205"/>
                  </a:lnTo>
                  <a:lnTo>
                    <a:pt x="20249"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0" name="Google Shape;1670;p41"/>
            <p:cNvSpPr/>
            <p:nvPr/>
          </p:nvSpPr>
          <p:spPr>
            <a:xfrm>
              <a:off x="6121700" y="4491375"/>
              <a:ext cx="1256450" cy="149975"/>
            </a:xfrm>
            <a:custGeom>
              <a:avLst/>
              <a:gdLst/>
              <a:ahLst/>
              <a:cxnLst/>
              <a:rect l="l" t="t" r="r" b="b"/>
              <a:pathLst>
                <a:path w="50258" h="5999" extrusionOk="0">
                  <a:moveTo>
                    <a:pt x="16132" y="0"/>
                  </a:moveTo>
                  <a:lnTo>
                    <a:pt x="15815" y="19"/>
                  </a:lnTo>
                  <a:lnTo>
                    <a:pt x="15480" y="56"/>
                  </a:lnTo>
                  <a:lnTo>
                    <a:pt x="15145" y="94"/>
                  </a:lnTo>
                  <a:lnTo>
                    <a:pt x="14828" y="168"/>
                  </a:lnTo>
                  <a:lnTo>
                    <a:pt x="14511" y="261"/>
                  </a:lnTo>
                  <a:lnTo>
                    <a:pt x="14195" y="354"/>
                  </a:lnTo>
                  <a:lnTo>
                    <a:pt x="13878" y="485"/>
                  </a:lnTo>
                  <a:lnTo>
                    <a:pt x="13561" y="615"/>
                  </a:lnTo>
                  <a:lnTo>
                    <a:pt x="13263" y="783"/>
                  </a:lnTo>
                  <a:lnTo>
                    <a:pt x="12984" y="950"/>
                  </a:lnTo>
                  <a:lnTo>
                    <a:pt x="12686" y="1137"/>
                  </a:lnTo>
                  <a:lnTo>
                    <a:pt x="12406" y="1342"/>
                  </a:lnTo>
                  <a:lnTo>
                    <a:pt x="12146" y="1584"/>
                  </a:lnTo>
                  <a:lnTo>
                    <a:pt x="11885" y="1807"/>
                  </a:lnTo>
                  <a:lnTo>
                    <a:pt x="11643" y="2068"/>
                  </a:lnTo>
                  <a:lnTo>
                    <a:pt x="11419" y="2348"/>
                  </a:lnTo>
                  <a:lnTo>
                    <a:pt x="11196" y="2646"/>
                  </a:lnTo>
                  <a:lnTo>
                    <a:pt x="11065" y="2832"/>
                  </a:lnTo>
                  <a:lnTo>
                    <a:pt x="10488" y="2385"/>
                  </a:lnTo>
                  <a:lnTo>
                    <a:pt x="10152" y="2143"/>
                  </a:lnTo>
                  <a:lnTo>
                    <a:pt x="9817" y="1938"/>
                  </a:lnTo>
                  <a:lnTo>
                    <a:pt x="9445" y="1751"/>
                  </a:lnTo>
                  <a:lnTo>
                    <a:pt x="9072" y="1621"/>
                  </a:lnTo>
                  <a:lnTo>
                    <a:pt x="8699" y="1509"/>
                  </a:lnTo>
                  <a:lnTo>
                    <a:pt x="8327" y="1416"/>
                  </a:lnTo>
                  <a:lnTo>
                    <a:pt x="7936" y="1379"/>
                  </a:lnTo>
                  <a:lnTo>
                    <a:pt x="7545" y="1360"/>
                  </a:lnTo>
                  <a:lnTo>
                    <a:pt x="7153" y="1379"/>
                  </a:lnTo>
                  <a:lnTo>
                    <a:pt x="6762" y="1416"/>
                  </a:lnTo>
                  <a:lnTo>
                    <a:pt x="6371" y="1509"/>
                  </a:lnTo>
                  <a:lnTo>
                    <a:pt x="5998" y="1621"/>
                  </a:lnTo>
                  <a:lnTo>
                    <a:pt x="5626" y="1751"/>
                  </a:lnTo>
                  <a:lnTo>
                    <a:pt x="5272" y="1938"/>
                  </a:lnTo>
                  <a:lnTo>
                    <a:pt x="4918" y="2143"/>
                  </a:lnTo>
                  <a:lnTo>
                    <a:pt x="4583" y="2385"/>
                  </a:lnTo>
                  <a:lnTo>
                    <a:pt x="0" y="5999"/>
                  </a:lnTo>
                  <a:lnTo>
                    <a:pt x="50258" y="5999"/>
                  </a:lnTo>
                  <a:lnTo>
                    <a:pt x="47874" y="2646"/>
                  </a:lnTo>
                  <a:lnTo>
                    <a:pt x="47631" y="2329"/>
                  </a:lnTo>
                  <a:lnTo>
                    <a:pt x="47389" y="2049"/>
                  </a:lnTo>
                  <a:lnTo>
                    <a:pt x="47129" y="1789"/>
                  </a:lnTo>
                  <a:lnTo>
                    <a:pt x="46868" y="1528"/>
                  </a:lnTo>
                  <a:lnTo>
                    <a:pt x="46570" y="1304"/>
                  </a:lnTo>
                  <a:lnTo>
                    <a:pt x="46290" y="1081"/>
                  </a:lnTo>
                  <a:lnTo>
                    <a:pt x="45992" y="895"/>
                  </a:lnTo>
                  <a:lnTo>
                    <a:pt x="45676" y="727"/>
                  </a:lnTo>
                  <a:lnTo>
                    <a:pt x="45359" y="559"/>
                  </a:lnTo>
                  <a:lnTo>
                    <a:pt x="45042" y="429"/>
                  </a:lnTo>
                  <a:lnTo>
                    <a:pt x="44707" y="298"/>
                  </a:lnTo>
                  <a:lnTo>
                    <a:pt x="44372" y="205"/>
                  </a:lnTo>
                  <a:lnTo>
                    <a:pt x="44036" y="131"/>
                  </a:lnTo>
                  <a:lnTo>
                    <a:pt x="43682" y="56"/>
                  </a:lnTo>
                  <a:lnTo>
                    <a:pt x="43347" y="19"/>
                  </a:lnTo>
                  <a:lnTo>
                    <a:pt x="42993" y="0"/>
                  </a:lnTo>
                  <a:lnTo>
                    <a:pt x="42304" y="0"/>
                  </a:lnTo>
                  <a:lnTo>
                    <a:pt x="41950" y="38"/>
                  </a:lnTo>
                  <a:lnTo>
                    <a:pt x="41615" y="94"/>
                  </a:lnTo>
                  <a:lnTo>
                    <a:pt x="41279" y="168"/>
                  </a:lnTo>
                  <a:lnTo>
                    <a:pt x="40944" y="243"/>
                  </a:lnTo>
                  <a:lnTo>
                    <a:pt x="40609" y="354"/>
                  </a:lnTo>
                  <a:lnTo>
                    <a:pt x="40274" y="485"/>
                  </a:lnTo>
                  <a:lnTo>
                    <a:pt x="39957" y="634"/>
                  </a:lnTo>
                  <a:lnTo>
                    <a:pt x="39640" y="783"/>
                  </a:lnTo>
                  <a:lnTo>
                    <a:pt x="39342" y="969"/>
                  </a:lnTo>
                  <a:lnTo>
                    <a:pt x="39044" y="1174"/>
                  </a:lnTo>
                  <a:lnTo>
                    <a:pt x="38746" y="1398"/>
                  </a:lnTo>
                  <a:lnTo>
                    <a:pt x="38467" y="1640"/>
                  </a:lnTo>
                  <a:lnTo>
                    <a:pt x="38206" y="1900"/>
                  </a:lnTo>
                  <a:lnTo>
                    <a:pt x="37945" y="2180"/>
                  </a:lnTo>
                  <a:lnTo>
                    <a:pt x="37740" y="1994"/>
                  </a:lnTo>
                  <a:lnTo>
                    <a:pt x="37498" y="1826"/>
                  </a:lnTo>
                  <a:lnTo>
                    <a:pt x="37274" y="1677"/>
                  </a:lnTo>
                  <a:lnTo>
                    <a:pt x="37032" y="1547"/>
                  </a:lnTo>
                  <a:lnTo>
                    <a:pt x="36790" y="1416"/>
                  </a:lnTo>
                  <a:lnTo>
                    <a:pt x="36548" y="1286"/>
                  </a:lnTo>
                  <a:lnTo>
                    <a:pt x="36287" y="1174"/>
                  </a:lnTo>
                  <a:lnTo>
                    <a:pt x="36045" y="1081"/>
                  </a:lnTo>
                  <a:lnTo>
                    <a:pt x="35784" y="1006"/>
                  </a:lnTo>
                  <a:lnTo>
                    <a:pt x="35523" y="932"/>
                  </a:lnTo>
                  <a:lnTo>
                    <a:pt x="35263" y="857"/>
                  </a:lnTo>
                  <a:lnTo>
                    <a:pt x="35002" y="820"/>
                  </a:lnTo>
                  <a:lnTo>
                    <a:pt x="34722" y="764"/>
                  </a:lnTo>
                  <a:lnTo>
                    <a:pt x="34462" y="746"/>
                  </a:lnTo>
                  <a:lnTo>
                    <a:pt x="34201" y="727"/>
                  </a:lnTo>
                  <a:lnTo>
                    <a:pt x="33661" y="727"/>
                  </a:lnTo>
                  <a:lnTo>
                    <a:pt x="33381" y="746"/>
                  </a:lnTo>
                  <a:lnTo>
                    <a:pt x="33120" y="764"/>
                  </a:lnTo>
                  <a:lnTo>
                    <a:pt x="32860" y="820"/>
                  </a:lnTo>
                  <a:lnTo>
                    <a:pt x="32599" y="857"/>
                  </a:lnTo>
                  <a:lnTo>
                    <a:pt x="32338" y="932"/>
                  </a:lnTo>
                  <a:lnTo>
                    <a:pt x="32077" y="1006"/>
                  </a:lnTo>
                  <a:lnTo>
                    <a:pt x="31817" y="1081"/>
                  </a:lnTo>
                  <a:lnTo>
                    <a:pt x="31556" y="1174"/>
                  </a:lnTo>
                  <a:lnTo>
                    <a:pt x="31314" y="1286"/>
                  </a:lnTo>
                  <a:lnTo>
                    <a:pt x="31053" y="1416"/>
                  </a:lnTo>
                  <a:lnTo>
                    <a:pt x="30811" y="1547"/>
                  </a:lnTo>
                  <a:lnTo>
                    <a:pt x="30587" y="1677"/>
                  </a:lnTo>
                  <a:lnTo>
                    <a:pt x="30345" y="1826"/>
                  </a:lnTo>
                  <a:lnTo>
                    <a:pt x="30121" y="1994"/>
                  </a:lnTo>
                  <a:lnTo>
                    <a:pt x="29898" y="2180"/>
                  </a:lnTo>
                  <a:lnTo>
                    <a:pt x="29674" y="1919"/>
                  </a:lnTo>
                  <a:lnTo>
                    <a:pt x="29432" y="1677"/>
                  </a:lnTo>
                  <a:lnTo>
                    <a:pt x="29190" y="1472"/>
                  </a:lnTo>
                  <a:lnTo>
                    <a:pt x="28929" y="1248"/>
                  </a:lnTo>
                  <a:lnTo>
                    <a:pt x="28668" y="1062"/>
                  </a:lnTo>
                  <a:lnTo>
                    <a:pt x="28389" y="895"/>
                  </a:lnTo>
                  <a:lnTo>
                    <a:pt x="28110" y="727"/>
                  </a:lnTo>
                  <a:lnTo>
                    <a:pt x="27830" y="597"/>
                  </a:lnTo>
                  <a:lnTo>
                    <a:pt x="27532" y="466"/>
                  </a:lnTo>
                  <a:lnTo>
                    <a:pt x="27234" y="354"/>
                  </a:lnTo>
                  <a:lnTo>
                    <a:pt x="26936" y="261"/>
                  </a:lnTo>
                  <a:lnTo>
                    <a:pt x="26619" y="168"/>
                  </a:lnTo>
                  <a:lnTo>
                    <a:pt x="26321" y="112"/>
                  </a:lnTo>
                  <a:lnTo>
                    <a:pt x="26005" y="56"/>
                  </a:lnTo>
                  <a:lnTo>
                    <a:pt x="25688" y="19"/>
                  </a:lnTo>
                  <a:lnTo>
                    <a:pt x="25390" y="0"/>
                  </a:lnTo>
                  <a:lnTo>
                    <a:pt x="24757" y="0"/>
                  </a:lnTo>
                  <a:lnTo>
                    <a:pt x="24440" y="38"/>
                  </a:lnTo>
                  <a:lnTo>
                    <a:pt x="24123" y="75"/>
                  </a:lnTo>
                  <a:lnTo>
                    <a:pt x="23825" y="131"/>
                  </a:lnTo>
                  <a:lnTo>
                    <a:pt x="23509" y="205"/>
                  </a:lnTo>
                  <a:lnTo>
                    <a:pt x="23210" y="280"/>
                  </a:lnTo>
                  <a:lnTo>
                    <a:pt x="22912" y="392"/>
                  </a:lnTo>
                  <a:lnTo>
                    <a:pt x="22614" y="503"/>
                  </a:lnTo>
                  <a:lnTo>
                    <a:pt x="22316" y="652"/>
                  </a:lnTo>
                  <a:lnTo>
                    <a:pt x="22037" y="801"/>
                  </a:lnTo>
                  <a:lnTo>
                    <a:pt x="21758" y="950"/>
                  </a:lnTo>
                  <a:lnTo>
                    <a:pt x="21497" y="1137"/>
                  </a:lnTo>
                  <a:lnTo>
                    <a:pt x="21236" y="1342"/>
                  </a:lnTo>
                  <a:lnTo>
                    <a:pt x="20975" y="1547"/>
                  </a:lnTo>
                  <a:lnTo>
                    <a:pt x="20733" y="1770"/>
                  </a:lnTo>
                  <a:lnTo>
                    <a:pt x="20472" y="1528"/>
                  </a:lnTo>
                  <a:lnTo>
                    <a:pt x="20211" y="1304"/>
                  </a:lnTo>
                  <a:lnTo>
                    <a:pt x="19932" y="1099"/>
                  </a:lnTo>
                  <a:lnTo>
                    <a:pt x="19634" y="913"/>
                  </a:lnTo>
                  <a:lnTo>
                    <a:pt x="19355" y="746"/>
                  </a:lnTo>
                  <a:lnTo>
                    <a:pt x="19038" y="597"/>
                  </a:lnTo>
                  <a:lnTo>
                    <a:pt x="18740" y="466"/>
                  </a:lnTo>
                  <a:lnTo>
                    <a:pt x="18423" y="336"/>
                  </a:lnTo>
                  <a:lnTo>
                    <a:pt x="18106" y="243"/>
                  </a:lnTo>
                  <a:lnTo>
                    <a:pt x="17790" y="149"/>
                  </a:lnTo>
                  <a:lnTo>
                    <a:pt x="17454" y="94"/>
                  </a:lnTo>
                  <a:lnTo>
                    <a:pt x="17138" y="38"/>
                  </a:lnTo>
                  <a:lnTo>
                    <a:pt x="16803"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1" name="Google Shape;1671;p41"/>
            <p:cNvSpPr/>
            <p:nvPr/>
          </p:nvSpPr>
          <p:spPr>
            <a:xfrm>
              <a:off x="6125425" y="4641325"/>
              <a:ext cx="1256450" cy="54500"/>
            </a:xfrm>
            <a:custGeom>
              <a:avLst/>
              <a:gdLst/>
              <a:ahLst/>
              <a:cxnLst/>
              <a:rect l="l" t="t" r="r" b="b"/>
              <a:pathLst>
                <a:path w="50258" h="2180" extrusionOk="0">
                  <a:moveTo>
                    <a:pt x="0" y="1"/>
                  </a:moveTo>
                  <a:lnTo>
                    <a:pt x="0" y="2180"/>
                  </a:lnTo>
                  <a:lnTo>
                    <a:pt x="50258" y="2180"/>
                  </a:lnTo>
                  <a:lnTo>
                    <a:pt x="50258"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2" name="Google Shape;1672;p41"/>
            <p:cNvSpPr/>
            <p:nvPr/>
          </p:nvSpPr>
          <p:spPr>
            <a:xfrm>
              <a:off x="6746650" y="3828700"/>
              <a:ext cx="258025" cy="258000"/>
            </a:xfrm>
            <a:custGeom>
              <a:avLst/>
              <a:gdLst/>
              <a:ahLst/>
              <a:cxnLst/>
              <a:rect l="l" t="t" r="r" b="b"/>
              <a:pathLst>
                <a:path w="10321" h="10320" extrusionOk="0">
                  <a:moveTo>
                    <a:pt x="5924" y="0"/>
                  </a:moveTo>
                  <a:lnTo>
                    <a:pt x="5533" y="19"/>
                  </a:lnTo>
                  <a:lnTo>
                    <a:pt x="5142" y="75"/>
                  </a:lnTo>
                  <a:lnTo>
                    <a:pt x="4751" y="168"/>
                  </a:lnTo>
                  <a:lnTo>
                    <a:pt x="4378" y="317"/>
                  </a:lnTo>
                  <a:lnTo>
                    <a:pt x="3987" y="503"/>
                  </a:lnTo>
                  <a:lnTo>
                    <a:pt x="3801" y="615"/>
                  </a:lnTo>
                  <a:lnTo>
                    <a:pt x="3615" y="745"/>
                  </a:lnTo>
                  <a:lnTo>
                    <a:pt x="3428" y="876"/>
                  </a:lnTo>
                  <a:lnTo>
                    <a:pt x="3242" y="1025"/>
                  </a:lnTo>
                  <a:lnTo>
                    <a:pt x="2832" y="1416"/>
                  </a:lnTo>
                  <a:lnTo>
                    <a:pt x="2534" y="1733"/>
                  </a:lnTo>
                  <a:lnTo>
                    <a:pt x="2255" y="2049"/>
                  </a:lnTo>
                  <a:lnTo>
                    <a:pt x="2013" y="2385"/>
                  </a:lnTo>
                  <a:lnTo>
                    <a:pt x="1770" y="2720"/>
                  </a:lnTo>
                  <a:lnTo>
                    <a:pt x="1565" y="3074"/>
                  </a:lnTo>
                  <a:lnTo>
                    <a:pt x="1361" y="3428"/>
                  </a:lnTo>
                  <a:lnTo>
                    <a:pt x="1193" y="3800"/>
                  </a:lnTo>
                  <a:lnTo>
                    <a:pt x="1025" y="4173"/>
                  </a:lnTo>
                  <a:lnTo>
                    <a:pt x="876" y="4545"/>
                  </a:lnTo>
                  <a:lnTo>
                    <a:pt x="746" y="4918"/>
                  </a:lnTo>
                  <a:lnTo>
                    <a:pt x="615" y="5272"/>
                  </a:lnTo>
                  <a:lnTo>
                    <a:pt x="522" y="5644"/>
                  </a:lnTo>
                  <a:lnTo>
                    <a:pt x="336" y="6371"/>
                  </a:lnTo>
                  <a:lnTo>
                    <a:pt x="206" y="7079"/>
                  </a:lnTo>
                  <a:lnTo>
                    <a:pt x="113" y="7731"/>
                  </a:lnTo>
                  <a:lnTo>
                    <a:pt x="57" y="8345"/>
                  </a:lnTo>
                  <a:lnTo>
                    <a:pt x="19" y="8904"/>
                  </a:lnTo>
                  <a:lnTo>
                    <a:pt x="1" y="9370"/>
                  </a:lnTo>
                  <a:lnTo>
                    <a:pt x="1" y="10059"/>
                  </a:lnTo>
                  <a:lnTo>
                    <a:pt x="19" y="10301"/>
                  </a:lnTo>
                  <a:lnTo>
                    <a:pt x="262" y="10320"/>
                  </a:lnTo>
                  <a:lnTo>
                    <a:pt x="951" y="10320"/>
                  </a:lnTo>
                  <a:lnTo>
                    <a:pt x="1416" y="10301"/>
                  </a:lnTo>
                  <a:lnTo>
                    <a:pt x="1975" y="10264"/>
                  </a:lnTo>
                  <a:lnTo>
                    <a:pt x="2590" y="10208"/>
                  </a:lnTo>
                  <a:lnTo>
                    <a:pt x="3242" y="10115"/>
                  </a:lnTo>
                  <a:lnTo>
                    <a:pt x="3950" y="9985"/>
                  </a:lnTo>
                  <a:lnTo>
                    <a:pt x="4676" y="9798"/>
                  </a:lnTo>
                  <a:lnTo>
                    <a:pt x="5030" y="9705"/>
                  </a:lnTo>
                  <a:lnTo>
                    <a:pt x="5403" y="9575"/>
                  </a:lnTo>
                  <a:lnTo>
                    <a:pt x="5775" y="9444"/>
                  </a:lnTo>
                  <a:lnTo>
                    <a:pt x="6148" y="9295"/>
                  </a:lnTo>
                  <a:lnTo>
                    <a:pt x="6520" y="9128"/>
                  </a:lnTo>
                  <a:lnTo>
                    <a:pt x="6893" y="8960"/>
                  </a:lnTo>
                  <a:lnTo>
                    <a:pt x="7247" y="8755"/>
                  </a:lnTo>
                  <a:lnTo>
                    <a:pt x="7601" y="8550"/>
                  </a:lnTo>
                  <a:lnTo>
                    <a:pt x="7936" y="8308"/>
                  </a:lnTo>
                  <a:lnTo>
                    <a:pt x="8271" y="8066"/>
                  </a:lnTo>
                  <a:lnTo>
                    <a:pt x="8588" y="7787"/>
                  </a:lnTo>
                  <a:lnTo>
                    <a:pt x="8905" y="7489"/>
                  </a:lnTo>
                  <a:lnTo>
                    <a:pt x="9296" y="7079"/>
                  </a:lnTo>
                  <a:lnTo>
                    <a:pt x="9445" y="6892"/>
                  </a:lnTo>
                  <a:lnTo>
                    <a:pt x="9575" y="6706"/>
                  </a:lnTo>
                  <a:lnTo>
                    <a:pt x="9706" y="6520"/>
                  </a:lnTo>
                  <a:lnTo>
                    <a:pt x="9818" y="6334"/>
                  </a:lnTo>
                  <a:lnTo>
                    <a:pt x="10004" y="5942"/>
                  </a:lnTo>
                  <a:lnTo>
                    <a:pt x="10153" y="5570"/>
                  </a:lnTo>
                  <a:lnTo>
                    <a:pt x="10246" y="5179"/>
                  </a:lnTo>
                  <a:lnTo>
                    <a:pt x="10302" y="4787"/>
                  </a:lnTo>
                  <a:lnTo>
                    <a:pt x="10321" y="4396"/>
                  </a:lnTo>
                  <a:lnTo>
                    <a:pt x="10302" y="4024"/>
                  </a:lnTo>
                  <a:lnTo>
                    <a:pt x="10246" y="3651"/>
                  </a:lnTo>
                  <a:lnTo>
                    <a:pt x="10153" y="3279"/>
                  </a:lnTo>
                  <a:lnTo>
                    <a:pt x="10022" y="2925"/>
                  </a:lnTo>
                  <a:lnTo>
                    <a:pt x="9873" y="2571"/>
                  </a:lnTo>
                  <a:lnTo>
                    <a:pt x="9687" y="2235"/>
                  </a:lnTo>
                  <a:lnTo>
                    <a:pt x="9482" y="1919"/>
                  </a:lnTo>
                  <a:lnTo>
                    <a:pt x="9240" y="1621"/>
                  </a:lnTo>
                  <a:lnTo>
                    <a:pt x="8979" y="1341"/>
                  </a:lnTo>
                  <a:lnTo>
                    <a:pt x="8700" y="1081"/>
                  </a:lnTo>
                  <a:lnTo>
                    <a:pt x="8402" y="838"/>
                  </a:lnTo>
                  <a:lnTo>
                    <a:pt x="8085" y="634"/>
                  </a:lnTo>
                  <a:lnTo>
                    <a:pt x="7750" y="447"/>
                  </a:lnTo>
                  <a:lnTo>
                    <a:pt x="7396" y="298"/>
                  </a:lnTo>
                  <a:lnTo>
                    <a:pt x="7042" y="168"/>
                  </a:lnTo>
                  <a:lnTo>
                    <a:pt x="6669" y="75"/>
                  </a:lnTo>
                  <a:lnTo>
                    <a:pt x="6297" y="19"/>
                  </a:lnTo>
                  <a:lnTo>
                    <a:pt x="59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3" name="Google Shape;1673;p41"/>
            <p:cNvSpPr/>
            <p:nvPr/>
          </p:nvSpPr>
          <p:spPr>
            <a:xfrm>
              <a:off x="6489125" y="3828700"/>
              <a:ext cx="258025" cy="258000"/>
            </a:xfrm>
            <a:custGeom>
              <a:avLst/>
              <a:gdLst/>
              <a:ahLst/>
              <a:cxnLst/>
              <a:rect l="l" t="t" r="r" b="b"/>
              <a:pathLst>
                <a:path w="10321" h="10320" extrusionOk="0">
                  <a:moveTo>
                    <a:pt x="4397" y="0"/>
                  </a:moveTo>
                  <a:lnTo>
                    <a:pt x="4024" y="19"/>
                  </a:lnTo>
                  <a:lnTo>
                    <a:pt x="3652" y="75"/>
                  </a:lnTo>
                  <a:lnTo>
                    <a:pt x="3279" y="168"/>
                  </a:lnTo>
                  <a:lnTo>
                    <a:pt x="2925" y="298"/>
                  </a:lnTo>
                  <a:lnTo>
                    <a:pt x="2571" y="447"/>
                  </a:lnTo>
                  <a:lnTo>
                    <a:pt x="2236" y="634"/>
                  </a:lnTo>
                  <a:lnTo>
                    <a:pt x="1919" y="838"/>
                  </a:lnTo>
                  <a:lnTo>
                    <a:pt x="1621" y="1081"/>
                  </a:lnTo>
                  <a:lnTo>
                    <a:pt x="1342" y="1341"/>
                  </a:lnTo>
                  <a:lnTo>
                    <a:pt x="1081" y="1621"/>
                  </a:lnTo>
                  <a:lnTo>
                    <a:pt x="839" y="1919"/>
                  </a:lnTo>
                  <a:lnTo>
                    <a:pt x="634" y="2235"/>
                  </a:lnTo>
                  <a:lnTo>
                    <a:pt x="448" y="2571"/>
                  </a:lnTo>
                  <a:lnTo>
                    <a:pt x="299" y="2925"/>
                  </a:lnTo>
                  <a:lnTo>
                    <a:pt x="168" y="3279"/>
                  </a:lnTo>
                  <a:lnTo>
                    <a:pt x="75" y="3651"/>
                  </a:lnTo>
                  <a:lnTo>
                    <a:pt x="19" y="4024"/>
                  </a:lnTo>
                  <a:lnTo>
                    <a:pt x="1" y="4396"/>
                  </a:lnTo>
                  <a:lnTo>
                    <a:pt x="19" y="4787"/>
                  </a:lnTo>
                  <a:lnTo>
                    <a:pt x="75" y="5179"/>
                  </a:lnTo>
                  <a:lnTo>
                    <a:pt x="168" y="5570"/>
                  </a:lnTo>
                  <a:lnTo>
                    <a:pt x="317" y="5942"/>
                  </a:lnTo>
                  <a:lnTo>
                    <a:pt x="504" y="6334"/>
                  </a:lnTo>
                  <a:lnTo>
                    <a:pt x="615" y="6520"/>
                  </a:lnTo>
                  <a:lnTo>
                    <a:pt x="746" y="6706"/>
                  </a:lnTo>
                  <a:lnTo>
                    <a:pt x="876" y="6892"/>
                  </a:lnTo>
                  <a:lnTo>
                    <a:pt x="1025" y="7079"/>
                  </a:lnTo>
                  <a:lnTo>
                    <a:pt x="1416" y="7489"/>
                  </a:lnTo>
                  <a:lnTo>
                    <a:pt x="1733" y="7787"/>
                  </a:lnTo>
                  <a:lnTo>
                    <a:pt x="2050" y="8066"/>
                  </a:lnTo>
                  <a:lnTo>
                    <a:pt x="2385" y="8308"/>
                  </a:lnTo>
                  <a:lnTo>
                    <a:pt x="2720" y="8550"/>
                  </a:lnTo>
                  <a:lnTo>
                    <a:pt x="3074" y="8755"/>
                  </a:lnTo>
                  <a:lnTo>
                    <a:pt x="3447" y="8960"/>
                  </a:lnTo>
                  <a:lnTo>
                    <a:pt x="3801" y="9128"/>
                  </a:lnTo>
                  <a:lnTo>
                    <a:pt x="4173" y="9295"/>
                  </a:lnTo>
                  <a:lnTo>
                    <a:pt x="4546" y="9444"/>
                  </a:lnTo>
                  <a:lnTo>
                    <a:pt x="4918" y="9575"/>
                  </a:lnTo>
                  <a:lnTo>
                    <a:pt x="5291" y="9705"/>
                  </a:lnTo>
                  <a:lnTo>
                    <a:pt x="5645" y="9798"/>
                  </a:lnTo>
                  <a:lnTo>
                    <a:pt x="6371" y="9985"/>
                  </a:lnTo>
                  <a:lnTo>
                    <a:pt x="7079" y="10115"/>
                  </a:lnTo>
                  <a:lnTo>
                    <a:pt x="7731" y="10208"/>
                  </a:lnTo>
                  <a:lnTo>
                    <a:pt x="8346" y="10264"/>
                  </a:lnTo>
                  <a:lnTo>
                    <a:pt x="8905" y="10301"/>
                  </a:lnTo>
                  <a:lnTo>
                    <a:pt x="9370" y="10320"/>
                  </a:lnTo>
                  <a:lnTo>
                    <a:pt x="10060" y="10320"/>
                  </a:lnTo>
                  <a:lnTo>
                    <a:pt x="10320" y="10301"/>
                  </a:lnTo>
                  <a:lnTo>
                    <a:pt x="10320" y="10059"/>
                  </a:lnTo>
                  <a:lnTo>
                    <a:pt x="10320" y="9370"/>
                  </a:lnTo>
                  <a:lnTo>
                    <a:pt x="10302" y="8904"/>
                  </a:lnTo>
                  <a:lnTo>
                    <a:pt x="10264" y="8345"/>
                  </a:lnTo>
                  <a:lnTo>
                    <a:pt x="10209" y="7731"/>
                  </a:lnTo>
                  <a:lnTo>
                    <a:pt x="10115" y="7079"/>
                  </a:lnTo>
                  <a:lnTo>
                    <a:pt x="9985" y="6371"/>
                  </a:lnTo>
                  <a:lnTo>
                    <a:pt x="9817" y="5644"/>
                  </a:lnTo>
                  <a:lnTo>
                    <a:pt x="9706" y="5272"/>
                  </a:lnTo>
                  <a:lnTo>
                    <a:pt x="9575" y="4918"/>
                  </a:lnTo>
                  <a:lnTo>
                    <a:pt x="9445" y="4545"/>
                  </a:lnTo>
                  <a:lnTo>
                    <a:pt x="9296" y="4173"/>
                  </a:lnTo>
                  <a:lnTo>
                    <a:pt x="9147" y="3800"/>
                  </a:lnTo>
                  <a:lnTo>
                    <a:pt x="8961" y="3428"/>
                  </a:lnTo>
                  <a:lnTo>
                    <a:pt x="8756" y="3074"/>
                  </a:lnTo>
                  <a:lnTo>
                    <a:pt x="8551" y="2720"/>
                  </a:lnTo>
                  <a:lnTo>
                    <a:pt x="8309" y="2385"/>
                  </a:lnTo>
                  <a:lnTo>
                    <a:pt x="8066" y="2049"/>
                  </a:lnTo>
                  <a:lnTo>
                    <a:pt x="7787" y="1733"/>
                  </a:lnTo>
                  <a:lnTo>
                    <a:pt x="7489" y="1416"/>
                  </a:lnTo>
                  <a:lnTo>
                    <a:pt x="7079" y="1025"/>
                  </a:lnTo>
                  <a:lnTo>
                    <a:pt x="6893" y="876"/>
                  </a:lnTo>
                  <a:lnTo>
                    <a:pt x="6707" y="745"/>
                  </a:lnTo>
                  <a:lnTo>
                    <a:pt x="6520" y="615"/>
                  </a:lnTo>
                  <a:lnTo>
                    <a:pt x="6334" y="503"/>
                  </a:lnTo>
                  <a:lnTo>
                    <a:pt x="5961" y="317"/>
                  </a:lnTo>
                  <a:lnTo>
                    <a:pt x="5570" y="168"/>
                  </a:lnTo>
                  <a:lnTo>
                    <a:pt x="5179" y="75"/>
                  </a:lnTo>
                  <a:lnTo>
                    <a:pt x="4788" y="19"/>
                  </a:lnTo>
                  <a:lnTo>
                    <a:pt x="4397"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4" name="Google Shape;1674;p41"/>
            <p:cNvSpPr/>
            <p:nvPr/>
          </p:nvSpPr>
          <p:spPr>
            <a:xfrm>
              <a:off x="6965075" y="3220500"/>
              <a:ext cx="258000" cy="258475"/>
            </a:xfrm>
            <a:custGeom>
              <a:avLst/>
              <a:gdLst/>
              <a:ahLst/>
              <a:cxnLst/>
              <a:rect l="l" t="t" r="r" b="b"/>
              <a:pathLst>
                <a:path w="10320" h="10339" extrusionOk="0">
                  <a:moveTo>
                    <a:pt x="5924" y="0"/>
                  </a:moveTo>
                  <a:lnTo>
                    <a:pt x="5533" y="19"/>
                  </a:lnTo>
                  <a:lnTo>
                    <a:pt x="5141" y="75"/>
                  </a:lnTo>
                  <a:lnTo>
                    <a:pt x="4750" y="187"/>
                  </a:lnTo>
                  <a:lnTo>
                    <a:pt x="4378" y="317"/>
                  </a:lnTo>
                  <a:lnTo>
                    <a:pt x="3987" y="503"/>
                  </a:lnTo>
                  <a:lnTo>
                    <a:pt x="3800" y="615"/>
                  </a:lnTo>
                  <a:lnTo>
                    <a:pt x="3614" y="745"/>
                  </a:lnTo>
                  <a:lnTo>
                    <a:pt x="3428" y="894"/>
                  </a:lnTo>
                  <a:lnTo>
                    <a:pt x="3241" y="1043"/>
                  </a:lnTo>
                  <a:lnTo>
                    <a:pt x="2832" y="1416"/>
                  </a:lnTo>
                  <a:lnTo>
                    <a:pt x="2534" y="1733"/>
                  </a:lnTo>
                  <a:lnTo>
                    <a:pt x="2273" y="2049"/>
                  </a:lnTo>
                  <a:lnTo>
                    <a:pt x="2012" y="2385"/>
                  </a:lnTo>
                  <a:lnTo>
                    <a:pt x="1770" y="2739"/>
                  </a:lnTo>
                  <a:lnTo>
                    <a:pt x="1565" y="3093"/>
                  </a:lnTo>
                  <a:lnTo>
                    <a:pt x="1360" y="3446"/>
                  </a:lnTo>
                  <a:lnTo>
                    <a:pt x="1192" y="3800"/>
                  </a:lnTo>
                  <a:lnTo>
                    <a:pt x="1025" y="4173"/>
                  </a:lnTo>
                  <a:lnTo>
                    <a:pt x="876" y="4545"/>
                  </a:lnTo>
                  <a:lnTo>
                    <a:pt x="745" y="4918"/>
                  </a:lnTo>
                  <a:lnTo>
                    <a:pt x="615" y="5291"/>
                  </a:lnTo>
                  <a:lnTo>
                    <a:pt x="522" y="5663"/>
                  </a:lnTo>
                  <a:lnTo>
                    <a:pt x="335" y="6390"/>
                  </a:lnTo>
                  <a:lnTo>
                    <a:pt x="205" y="7079"/>
                  </a:lnTo>
                  <a:lnTo>
                    <a:pt x="112" y="7749"/>
                  </a:lnTo>
                  <a:lnTo>
                    <a:pt x="56" y="8364"/>
                  </a:lnTo>
                  <a:lnTo>
                    <a:pt x="19" y="8904"/>
                  </a:lnTo>
                  <a:lnTo>
                    <a:pt x="0" y="9389"/>
                  </a:lnTo>
                  <a:lnTo>
                    <a:pt x="0" y="10059"/>
                  </a:lnTo>
                  <a:lnTo>
                    <a:pt x="19" y="10320"/>
                  </a:lnTo>
                  <a:lnTo>
                    <a:pt x="261" y="10320"/>
                  </a:lnTo>
                  <a:lnTo>
                    <a:pt x="950" y="10339"/>
                  </a:lnTo>
                  <a:lnTo>
                    <a:pt x="1434" y="10320"/>
                  </a:lnTo>
                  <a:lnTo>
                    <a:pt x="1975" y="10283"/>
                  </a:lnTo>
                  <a:lnTo>
                    <a:pt x="2589" y="10208"/>
                  </a:lnTo>
                  <a:lnTo>
                    <a:pt x="3241" y="10115"/>
                  </a:lnTo>
                  <a:lnTo>
                    <a:pt x="3949" y="9985"/>
                  </a:lnTo>
                  <a:lnTo>
                    <a:pt x="4676" y="9817"/>
                  </a:lnTo>
                  <a:lnTo>
                    <a:pt x="5048" y="9705"/>
                  </a:lnTo>
                  <a:lnTo>
                    <a:pt x="5421" y="9594"/>
                  </a:lnTo>
                  <a:lnTo>
                    <a:pt x="5793" y="9463"/>
                  </a:lnTo>
                  <a:lnTo>
                    <a:pt x="6147" y="9314"/>
                  </a:lnTo>
                  <a:lnTo>
                    <a:pt x="6520" y="9147"/>
                  </a:lnTo>
                  <a:lnTo>
                    <a:pt x="6892" y="8960"/>
                  </a:lnTo>
                  <a:lnTo>
                    <a:pt x="7246" y="8774"/>
                  </a:lnTo>
                  <a:lnTo>
                    <a:pt x="7600" y="8550"/>
                  </a:lnTo>
                  <a:lnTo>
                    <a:pt x="7936" y="8327"/>
                  </a:lnTo>
                  <a:lnTo>
                    <a:pt x="8271" y="8066"/>
                  </a:lnTo>
                  <a:lnTo>
                    <a:pt x="8606" y="7787"/>
                  </a:lnTo>
                  <a:lnTo>
                    <a:pt x="8904" y="7507"/>
                  </a:lnTo>
                  <a:lnTo>
                    <a:pt x="9295" y="7079"/>
                  </a:lnTo>
                  <a:lnTo>
                    <a:pt x="9444" y="6911"/>
                  </a:lnTo>
                  <a:lnTo>
                    <a:pt x="9575" y="6725"/>
                  </a:lnTo>
                  <a:lnTo>
                    <a:pt x="9705" y="6539"/>
                  </a:lnTo>
                  <a:lnTo>
                    <a:pt x="9817" y="6334"/>
                  </a:lnTo>
                  <a:lnTo>
                    <a:pt x="10003" y="5961"/>
                  </a:lnTo>
                  <a:lnTo>
                    <a:pt x="10152" y="5570"/>
                  </a:lnTo>
                  <a:lnTo>
                    <a:pt x="10245" y="5179"/>
                  </a:lnTo>
                  <a:lnTo>
                    <a:pt x="10301" y="4788"/>
                  </a:lnTo>
                  <a:lnTo>
                    <a:pt x="10320" y="4415"/>
                  </a:lnTo>
                  <a:lnTo>
                    <a:pt x="10301" y="4024"/>
                  </a:lnTo>
                  <a:lnTo>
                    <a:pt x="10245" y="3651"/>
                  </a:lnTo>
                  <a:lnTo>
                    <a:pt x="10152" y="3279"/>
                  </a:lnTo>
                  <a:lnTo>
                    <a:pt x="10022" y="2925"/>
                  </a:lnTo>
                  <a:lnTo>
                    <a:pt x="9873" y="2590"/>
                  </a:lnTo>
                  <a:lnTo>
                    <a:pt x="9687" y="2254"/>
                  </a:lnTo>
                  <a:lnTo>
                    <a:pt x="9482" y="1938"/>
                  </a:lnTo>
                  <a:lnTo>
                    <a:pt x="9240" y="1621"/>
                  </a:lnTo>
                  <a:lnTo>
                    <a:pt x="8979" y="1342"/>
                  </a:lnTo>
                  <a:lnTo>
                    <a:pt x="8699" y="1081"/>
                  </a:lnTo>
                  <a:lnTo>
                    <a:pt x="8401" y="857"/>
                  </a:lnTo>
                  <a:lnTo>
                    <a:pt x="8085" y="634"/>
                  </a:lnTo>
                  <a:lnTo>
                    <a:pt x="7749" y="447"/>
                  </a:lnTo>
                  <a:lnTo>
                    <a:pt x="7395" y="298"/>
                  </a:lnTo>
                  <a:lnTo>
                    <a:pt x="7041" y="168"/>
                  </a:lnTo>
                  <a:lnTo>
                    <a:pt x="6669" y="75"/>
                  </a:lnTo>
                  <a:lnTo>
                    <a:pt x="6296" y="19"/>
                  </a:lnTo>
                  <a:lnTo>
                    <a:pt x="59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5" name="Google Shape;1675;p41"/>
            <p:cNvSpPr/>
            <p:nvPr/>
          </p:nvSpPr>
          <p:spPr>
            <a:xfrm>
              <a:off x="6240450" y="3291750"/>
              <a:ext cx="258475" cy="258475"/>
            </a:xfrm>
            <a:custGeom>
              <a:avLst/>
              <a:gdLst/>
              <a:ahLst/>
              <a:cxnLst/>
              <a:rect l="l" t="t" r="r" b="b"/>
              <a:pathLst>
                <a:path w="10339" h="10339" extrusionOk="0">
                  <a:moveTo>
                    <a:pt x="4415" y="0"/>
                  </a:moveTo>
                  <a:lnTo>
                    <a:pt x="4024" y="19"/>
                  </a:lnTo>
                  <a:lnTo>
                    <a:pt x="3651" y="75"/>
                  </a:lnTo>
                  <a:lnTo>
                    <a:pt x="3279" y="168"/>
                  </a:lnTo>
                  <a:lnTo>
                    <a:pt x="2925" y="298"/>
                  </a:lnTo>
                  <a:lnTo>
                    <a:pt x="2590" y="447"/>
                  </a:lnTo>
                  <a:lnTo>
                    <a:pt x="2254" y="634"/>
                  </a:lnTo>
                  <a:lnTo>
                    <a:pt x="1938" y="857"/>
                  </a:lnTo>
                  <a:lnTo>
                    <a:pt x="1640" y="1081"/>
                  </a:lnTo>
                  <a:lnTo>
                    <a:pt x="1342" y="1342"/>
                  </a:lnTo>
                  <a:lnTo>
                    <a:pt x="1081" y="1621"/>
                  </a:lnTo>
                  <a:lnTo>
                    <a:pt x="857" y="1919"/>
                  </a:lnTo>
                  <a:lnTo>
                    <a:pt x="634" y="2254"/>
                  </a:lnTo>
                  <a:lnTo>
                    <a:pt x="466" y="2571"/>
                  </a:lnTo>
                  <a:lnTo>
                    <a:pt x="298" y="2925"/>
                  </a:lnTo>
                  <a:lnTo>
                    <a:pt x="168" y="3279"/>
                  </a:lnTo>
                  <a:lnTo>
                    <a:pt x="75" y="3651"/>
                  </a:lnTo>
                  <a:lnTo>
                    <a:pt x="19" y="4024"/>
                  </a:lnTo>
                  <a:lnTo>
                    <a:pt x="0" y="4415"/>
                  </a:lnTo>
                  <a:lnTo>
                    <a:pt x="19" y="4788"/>
                  </a:lnTo>
                  <a:lnTo>
                    <a:pt x="75" y="5179"/>
                  </a:lnTo>
                  <a:lnTo>
                    <a:pt x="187" y="5570"/>
                  </a:lnTo>
                  <a:lnTo>
                    <a:pt x="317" y="5961"/>
                  </a:lnTo>
                  <a:lnTo>
                    <a:pt x="503" y="6334"/>
                  </a:lnTo>
                  <a:lnTo>
                    <a:pt x="615" y="6520"/>
                  </a:lnTo>
                  <a:lnTo>
                    <a:pt x="745" y="6706"/>
                  </a:lnTo>
                  <a:lnTo>
                    <a:pt x="894" y="6893"/>
                  </a:lnTo>
                  <a:lnTo>
                    <a:pt x="1043" y="7079"/>
                  </a:lnTo>
                  <a:lnTo>
                    <a:pt x="1416" y="7507"/>
                  </a:lnTo>
                  <a:lnTo>
                    <a:pt x="1733" y="7787"/>
                  </a:lnTo>
                  <a:lnTo>
                    <a:pt x="2049" y="8066"/>
                  </a:lnTo>
                  <a:lnTo>
                    <a:pt x="2385" y="8308"/>
                  </a:lnTo>
                  <a:lnTo>
                    <a:pt x="2739" y="8551"/>
                  </a:lnTo>
                  <a:lnTo>
                    <a:pt x="3093" y="8755"/>
                  </a:lnTo>
                  <a:lnTo>
                    <a:pt x="3446" y="8960"/>
                  </a:lnTo>
                  <a:lnTo>
                    <a:pt x="3800" y="9147"/>
                  </a:lnTo>
                  <a:lnTo>
                    <a:pt x="4173" y="9296"/>
                  </a:lnTo>
                  <a:lnTo>
                    <a:pt x="4546" y="9445"/>
                  </a:lnTo>
                  <a:lnTo>
                    <a:pt x="4918" y="9594"/>
                  </a:lnTo>
                  <a:lnTo>
                    <a:pt x="5291" y="9705"/>
                  </a:lnTo>
                  <a:lnTo>
                    <a:pt x="5663" y="9817"/>
                  </a:lnTo>
                  <a:lnTo>
                    <a:pt x="6390" y="9985"/>
                  </a:lnTo>
                  <a:lnTo>
                    <a:pt x="7079" y="10115"/>
                  </a:lnTo>
                  <a:lnTo>
                    <a:pt x="7749" y="10208"/>
                  </a:lnTo>
                  <a:lnTo>
                    <a:pt x="8364" y="10283"/>
                  </a:lnTo>
                  <a:lnTo>
                    <a:pt x="8904" y="10320"/>
                  </a:lnTo>
                  <a:lnTo>
                    <a:pt x="9389" y="10339"/>
                  </a:lnTo>
                  <a:lnTo>
                    <a:pt x="10059" y="10320"/>
                  </a:lnTo>
                  <a:lnTo>
                    <a:pt x="10320" y="10320"/>
                  </a:lnTo>
                  <a:lnTo>
                    <a:pt x="10320" y="10059"/>
                  </a:lnTo>
                  <a:lnTo>
                    <a:pt x="10339" y="9389"/>
                  </a:lnTo>
                  <a:lnTo>
                    <a:pt x="10320" y="8904"/>
                  </a:lnTo>
                  <a:lnTo>
                    <a:pt x="10283" y="8346"/>
                  </a:lnTo>
                  <a:lnTo>
                    <a:pt x="10208" y="7750"/>
                  </a:lnTo>
                  <a:lnTo>
                    <a:pt x="10115" y="7079"/>
                  </a:lnTo>
                  <a:lnTo>
                    <a:pt x="9985" y="6371"/>
                  </a:lnTo>
                  <a:lnTo>
                    <a:pt x="9817" y="5663"/>
                  </a:lnTo>
                  <a:lnTo>
                    <a:pt x="9705" y="5291"/>
                  </a:lnTo>
                  <a:lnTo>
                    <a:pt x="9594" y="4918"/>
                  </a:lnTo>
                  <a:lnTo>
                    <a:pt x="9463" y="4546"/>
                  </a:lnTo>
                  <a:lnTo>
                    <a:pt x="9314" y="4173"/>
                  </a:lnTo>
                  <a:lnTo>
                    <a:pt x="9147" y="3800"/>
                  </a:lnTo>
                  <a:lnTo>
                    <a:pt x="8960" y="3447"/>
                  </a:lnTo>
                  <a:lnTo>
                    <a:pt x="8774" y="3074"/>
                  </a:lnTo>
                  <a:lnTo>
                    <a:pt x="8550" y="2739"/>
                  </a:lnTo>
                  <a:lnTo>
                    <a:pt x="8327" y="2385"/>
                  </a:lnTo>
                  <a:lnTo>
                    <a:pt x="8066" y="2049"/>
                  </a:lnTo>
                  <a:lnTo>
                    <a:pt x="7787" y="1733"/>
                  </a:lnTo>
                  <a:lnTo>
                    <a:pt x="7507" y="1416"/>
                  </a:lnTo>
                  <a:lnTo>
                    <a:pt x="7079" y="1025"/>
                  </a:lnTo>
                  <a:lnTo>
                    <a:pt x="6911" y="876"/>
                  </a:lnTo>
                  <a:lnTo>
                    <a:pt x="6725" y="745"/>
                  </a:lnTo>
                  <a:lnTo>
                    <a:pt x="6539" y="615"/>
                  </a:lnTo>
                  <a:lnTo>
                    <a:pt x="6334" y="503"/>
                  </a:lnTo>
                  <a:lnTo>
                    <a:pt x="5961" y="317"/>
                  </a:lnTo>
                  <a:lnTo>
                    <a:pt x="5570" y="168"/>
                  </a:lnTo>
                  <a:lnTo>
                    <a:pt x="5179" y="75"/>
                  </a:lnTo>
                  <a:lnTo>
                    <a:pt x="4788" y="19"/>
                  </a:lnTo>
                  <a:lnTo>
                    <a:pt x="4415"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6" name="Google Shape;1676;p41"/>
            <p:cNvSpPr/>
            <p:nvPr/>
          </p:nvSpPr>
          <p:spPr>
            <a:xfrm>
              <a:off x="6128225" y="2624400"/>
              <a:ext cx="258000" cy="258025"/>
            </a:xfrm>
            <a:custGeom>
              <a:avLst/>
              <a:gdLst/>
              <a:ahLst/>
              <a:cxnLst/>
              <a:rect l="l" t="t" r="r" b="b"/>
              <a:pathLst>
                <a:path w="10320" h="10321" extrusionOk="0">
                  <a:moveTo>
                    <a:pt x="4415" y="1"/>
                  </a:moveTo>
                  <a:lnTo>
                    <a:pt x="4024" y="19"/>
                  </a:lnTo>
                  <a:lnTo>
                    <a:pt x="3651" y="75"/>
                  </a:lnTo>
                  <a:lnTo>
                    <a:pt x="3279" y="168"/>
                  </a:lnTo>
                  <a:lnTo>
                    <a:pt x="2925" y="299"/>
                  </a:lnTo>
                  <a:lnTo>
                    <a:pt x="2571" y="448"/>
                  </a:lnTo>
                  <a:lnTo>
                    <a:pt x="2235" y="634"/>
                  </a:lnTo>
                  <a:lnTo>
                    <a:pt x="1919" y="839"/>
                  </a:lnTo>
                  <a:lnTo>
                    <a:pt x="1621" y="1081"/>
                  </a:lnTo>
                  <a:lnTo>
                    <a:pt x="1341" y="1342"/>
                  </a:lnTo>
                  <a:lnTo>
                    <a:pt x="1080" y="1621"/>
                  </a:lnTo>
                  <a:lnTo>
                    <a:pt x="857" y="1919"/>
                  </a:lnTo>
                  <a:lnTo>
                    <a:pt x="633" y="2236"/>
                  </a:lnTo>
                  <a:lnTo>
                    <a:pt x="447" y="2571"/>
                  </a:lnTo>
                  <a:lnTo>
                    <a:pt x="298" y="2925"/>
                  </a:lnTo>
                  <a:lnTo>
                    <a:pt x="168" y="3279"/>
                  </a:lnTo>
                  <a:lnTo>
                    <a:pt x="75" y="3652"/>
                  </a:lnTo>
                  <a:lnTo>
                    <a:pt x="19" y="4024"/>
                  </a:lnTo>
                  <a:lnTo>
                    <a:pt x="0" y="4397"/>
                  </a:lnTo>
                  <a:lnTo>
                    <a:pt x="19" y="4788"/>
                  </a:lnTo>
                  <a:lnTo>
                    <a:pt x="75" y="5179"/>
                  </a:lnTo>
                  <a:lnTo>
                    <a:pt x="168" y="5571"/>
                  </a:lnTo>
                  <a:lnTo>
                    <a:pt x="317" y="5943"/>
                  </a:lnTo>
                  <a:lnTo>
                    <a:pt x="503" y="6334"/>
                  </a:lnTo>
                  <a:lnTo>
                    <a:pt x="615" y="6521"/>
                  </a:lnTo>
                  <a:lnTo>
                    <a:pt x="745" y="6707"/>
                  </a:lnTo>
                  <a:lnTo>
                    <a:pt x="876" y="6893"/>
                  </a:lnTo>
                  <a:lnTo>
                    <a:pt x="1025" y="7079"/>
                  </a:lnTo>
                  <a:lnTo>
                    <a:pt x="1416" y="7489"/>
                  </a:lnTo>
                  <a:lnTo>
                    <a:pt x="1732" y="7787"/>
                  </a:lnTo>
                  <a:lnTo>
                    <a:pt x="2049" y="8067"/>
                  </a:lnTo>
                  <a:lnTo>
                    <a:pt x="2384" y="8309"/>
                  </a:lnTo>
                  <a:lnTo>
                    <a:pt x="2720" y="8551"/>
                  </a:lnTo>
                  <a:lnTo>
                    <a:pt x="3074" y="8756"/>
                  </a:lnTo>
                  <a:lnTo>
                    <a:pt x="3446" y="8961"/>
                  </a:lnTo>
                  <a:lnTo>
                    <a:pt x="3800" y="9128"/>
                  </a:lnTo>
                  <a:lnTo>
                    <a:pt x="4173" y="9296"/>
                  </a:lnTo>
                  <a:lnTo>
                    <a:pt x="4545" y="9445"/>
                  </a:lnTo>
                  <a:lnTo>
                    <a:pt x="4918" y="9575"/>
                  </a:lnTo>
                  <a:lnTo>
                    <a:pt x="5290" y="9706"/>
                  </a:lnTo>
                  <a:lnTo>
                    <a:pt x="5663" y="9799"/>
                  </a:lnTo>
                  <a:lnTo>
                    <a:pt x="6371" y="9985"/>
                  </a:lnTo>
                  <a:lnTo>
                    <a:pt x="7079" y="10116"/>
                  </a:lnTo>
                  <a:lnTo>
                    <a:pt x="7749" y="10209"/>
                  </a:lnTo>
                  <a:lnTo>
                    <a:pt x="8345" y="10265"/>
                  </a:lnTo>
                  <a:lnTo>
                    <a:pt x="8904" y="10302"/>
                  </a:lnTo>
                  <a:lnTo>
                    <a:pt x="9370" y="10321"/>
                  </a:lnTo>
                  <a:lnTo>
                    <a:pt x="10059" y="10321"/>
                  </a:lnTo>
                  <a:lnTo>
                    <a:pt x="10320" y="10302"/>
                  </a:lnTo>
                  <a:lnTo>
                    <a:pt x="10320" y="10060"/>
                  </a:lnTo>
                  <a:lnTo>
                    <a:pt x="10320" y="9371"/>
                  </a:lnTo>
                  <a:lnTo>
                    <a:pt x="10320" y="8905"/>
                  </a:lnTo>
                  <a:lnTo>
                    <a:pt x="10283" y="8346"/>
                  </a:lnTo>
                  <a:lnTo>
                    <a:pt x="10208" y="7731"/>
                  </a:lnTo>
                  <a:lnTo>
                    <a:pt x="10115" y="7079"/>
                  </a:lnTo>
                  <a:lnTo>
                    <a:pt x="9985" y="6372"/>
                  </a:lnTo>
                  <a:lnTo>
                    <a:pt x="9817" y="5645"/>
                  </a:lnTo>
                  <a:lnTo>
                    <a:pt x="9705" y="5272"/>
                  </a:lnTo>
                  <a:lnTo>
                    <a:pt x="9593" y="4900"/>
                  </a:lnTo>
                  <a:lnTo>
                    <a:pt x="9444" y="4546"/>
                  </a:lnTo>
                  <a:lnTo>
                    <a:pt x="9295" y="4173"/>
                  </a:lnTo>
                  <a:lnTo>
                    <a:pt x="9146" y="3801"/>
                  </a:lnTo>
                  <a:lnTo>
                    <a:pt x="8960" y="3428"/>
                  </a:lnTo>
                  <a:lnTo>
                    <a:pt x="8755" y="3074"/>
                  </a:lnTo>
                  <a:lnTo>
                    <a:pt x="8550" y="2720"/>
                  </a:lnTo>
                  <a:lnTo>
                    <a:pt x="8308" y="2385"/>
                  </a:lnTo>
                  <a:lnTo>
                    <a:pt x="8066" y="2050"/>
                  </a:lnTo>
                  <a:lnTo>
                    <a:pt x="7786" y="1715"/>
                  </a:lnTo>
                  <a:lnTo>
                    <a:pt x="7507" y="1417"/>
                  </a:lnTo>
                  <a:lnTo>
                    <a:pt x="7079" y="1025"/>
                  </a:lnTo>
                  <a:lnTo>
                    <a:pt x="6892" y="876"/>
                  </a:lnTo>
                  <a:lnTo>
                    <a:pt x="6706" y="746"/>
                  </a:lnTo>
                  <a:lnTo>
                    <a:pt x="6520" y="616"/>
                  </a:lnTo>
                  <a:lnTo>
                    <a:pt x="6333" y="504"/>
                  </a:lnTo>
                  <a:lnTo>
                    <a:pt x="5961" y="317"/>
                  </a:lnTo>
                  <a:lnTo>
                    <a:pt x="5570" y="168"/>
                  </a:lnTo>
                  <a:lnTo>
                    <a:pt x="5179" y="75"/>
                  </a:lnTo>
                  <a:lnTo>
                    <a:pt x="4787" y="19"/>
                  </a:lnTo>
                  <a:lnTo>
                    <a:pt x="441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7" name="Google Shape;1677;p41"/>
            <p:cNvSpPr/>
            <p:nvPr/>
          </p:nvSpPr>
          <p:spPr>
            <a:xfrm>
              <a:off x="6038325" y="2905675"/>
              <a:ext cx="317175" cy="215175"/>
            </a:xfrm>
            <a:custGeom>
              <a:avLst/>
              <a:gdLst/>
              <a:ahLst/>
              <a:cxnLst/>
              <a:rect l="l" t="t" r="r" b="b"/>
              <a:pathLst>
                <a:path w="12687" h="8607" extrusionOk="0">
                  <a:moveTo>
                    <a:pt x="4397" y="1"/>
                  </a:moveTo>
                  <a:lnTo>
                    <a:pt x="3838" y="20"/>
                  </a:lnTo>
                  <a:lnTo>
                    <a:pt x="3596" y="38"/>
                  </a:lnTo>
                  <a:lnTo>
                    <a:pt x="3373" y="75"/>
                  </a:lnTo>
                  <a:lnTo>
                    <a:pt x="3149" y="131"/>
                  </a:lnTo>
                  <a:lnTo>
                    <a:pt x="2944" y="187"/>
                  </a:lnTo>
                  <a:lnTo>
                    <a:pt x="2534" y="318"/>
                  </a:lnTo>
                  <a:lnTo>
                    <a:pt x="2162" y="485"/>
                  </a:lnTo>
                  <a:lnTo>
                    <a:pt x="1808" y="690"/>
                  </a:lnTo>
                  <a:lnTo>
                    <a:pt x="1491" y="914"/>
                  </a:lnTo>
                  <a:lnTo>
                    <a:pt x="1212" y="1175"/>
                  </a:lnTo>
                  <a:lnTo>
                    <a:pt x="970" y="1473"/>
                  </a:lnTo>
                  <a:lnTo>
                    <a:pt x="727" y="1771"/>
                  </a:lnTo>
                  <a:lnTo>
                    <a:pt x="541" y="2106"/>
                  </a:lnTo>
                  <a:lnTo>
                    <a:pt x="373" y="2441"/>
                  </a:lnTo>
                  <a:lnTo>
                    <a:pt x="243" y="2795"/>
                  </a:lnTo>
                  <a:lnTo>
                    <a:pt x="131" y="3168"/>
                  </a:lnTo>
                  <a:lnTo>
                    <a:pt x="57" y="3540"/>
                  </a:lnTo>
                  <a:lnTo>
                    <a:pt x="20" y="3913"/>
                  </a:lnTo>
                  <a:lnTo>
                    <a:pt x="1" y="4304"/>
                  </a:lnTo>
                  <a:lnTo>
                    <a:pt x="20" y="4677"/>
                  </a:lnTo>
                  <a:lnTo>
                    <a:pt x="57" y="5068"/>
                  </a:lnTo>
                  <a:lnTo>
                    <a:pt x="131" y="5440"/>
                  </a:lnTo>
                  <a:lnTo>
                    <a:pt x="243" y="5794"/>
                  </a:lnTo>
                  <a:lnTo>
                    <a:pt x="373" y="6167"/>
                  </a:lnTo>
                  <a:lnTo>
                    <a:pt x="541" y="6502"/>
                  </a:lnTo>
                  <a:lnTo>
                    <a:pt x="727" y="6819"/>
                  </a:lnTo>
                  <a:lnTo>
                    <a:pt x="970" y="7135"/>
                  </a:lnTo>
                  <a:lnTo>
                    <a:pt x="1212" y="7415"/>
                  </a:lnTo>
                  <a:lnTo>
                    <a:pt x="1491" y="7676"/>
                  </a:lnTo>
                  <a:lnTo>
                    <a:pt x="1808" y="7918"/>
                  </a:lnTo>
                  <a:lnTo>
                    <a:pt x="2162" y="8123"/>
                  </a:lnTo>
                  <a:lnTo>
                    <a:pt x="2534" y="8290"/>
                  </a:lnTo>
                  <a:lnTo>
                    <a:pt x="2944" y="8421"/>
                  </a:lnTo>
                  <a:lnTo>
                    <a:pt x="3149" y="8477"/>
                  </a:lnTo>
                  <a:lnTo>
                    <a:pt x="3373" y="8514"/>
                  </a:lnTo>
                  <a:lnTo>
                    <a:pt x="3596" y="8551"/>
                  </a:lnTo>
                  <a:lnTo>
                    <a:pt x="3838" y="8570"/>
                  </a:lnTo>
                  <a:lnTo>
                    <a:pt x="4397" y="8607"/>
                  </a:lnTo>
                  <a:lnTo>
                    <a:pt x="4825" y="8588"/>
                  </a:lnTo>
                  <a:lnTo>
                    <a:pt x="5254" y="8551"/>
                  </a:lnTo>
                  <a:lnTo>
                    <a:pt x="5664" y="8495"/>
                  </a:lnTo>
                  <a:lnTo>
                    <a:pt x="6074" y="8421"/>
                  </a:lnTo>
                  <a:lnTo>
                    <a:pt x="6465" y="8309"/>
                  </a:lnTo>
                  <a:lnTo>
                    <a:pt x="6875" y="8197"/>
                  </a:lnTo>
                  <a:lnTo>
                    <a:pt x="7247" y="8067"/>
                  </a:lnTo>
                  <a:lnTo>
                    <a:pt x="7620" y="7936"/>
                  </a:lnTo>
                  <a:lnTo>
                    <a:pt x="7992" y="7769"/>
                  </a:lnTo>
                  <a:lnTo>
                    <a:pt x="8346" y="7601"/>
                  </a:lnTo>
                  <a:lnTo>
                    <a:pt x="8700" y="7433"/>
                  </a:lnTo>
                  <a:lnTo>
                    <a:pt x="9035" y="7247"/>
                  </a:lnTo>
                  <a:lnTo>
                    <a:pt x="9669" y="6856"/>
                  </a:lnTo>
                  <a:lnTo>
                    <a:pt x="10265" y="6446"/>
                  </a:lnTo>
                  <a:lnTo>
                    <a:pt x="10786" y="6055"/>
                  </a:lnTo>
                  <a:lnTo>
                    <a:pt x="11271" y="5664"/>
                  </a:lnTo>
                  <a:lnTo>
                    <a:pt x="11681" y="5291"/>
                  </a:lnTo>
                  <a:lnTo>
                    <a:pt x="12034" y="4975"/>
                  </a:lnTo>
                  <a:lnTo>
                    <a:pt x="12519" y="4490"/>
                  </a:lnTo>
                  <a:lnTo>
                    <a:pt x="12686" y="4304"/>
                  </a:lnTo>
                  <a:lnTo>
                    <a:pt x="12519" y="4118"/>
                  </a:lnTo>
                  <a:lnTo>
                    <a:pt x="12034" y="3633"/>
                  </a:lnTo>
                  <a:lnTo>
                    <a:pt x="11681" y="3298"/>
                  </a:lnTo>
                  <a:lnTo>
                    <a:pt x="11271" y="2944"/>
                  </a:lnTo>
                  <a:lnTo>
                    <a:pt x="10786" y="2553"/>
                  </a:lnTo>
                  <a:lnTo>
                    <a:pt x="10265" y="2143"/>
                  </a:lnTo>
                  <a:lnTo>
                    <a:pt x="9669" y="1752"/>
                  </a:lnTo>
                  <a:lnTo>
                    <a:pt x="9035" y="1361"/>
                  </a:lnTo>
                  <a:lnTo>
                    <a:pt x="8700" y="1175"/>
                  </a:lnTo>
                  <a:lnTo>
                    <a:pt x="8346" y="988"/>
                  </a:lnTo>
                  <a:lnTo>
                    <a:pt x="7992" y="821"/>
                  </a:lnTo>
                  <a:lnTo>
                    <a:pt x="7620" y="672"/>
                  </a:lnTo>
                  <a:lnTo>
                    <a:pt x="7247" y="523"/>
                  </a:lnTo>
                  <a:lnTo>
                    <a:pt x="6875" y="392"/>
                  </a:lnTo>
                  <a:lnTo>
                    <a:pt x="6465" y="280"/>
                  </a:lnTo>
                  <a:lnTo>
                    <a:pt x="6074" y="187"/>
                  </a:lnTo>
                  <a:lnTo>
                    <a:pt x="5664" y="113"/>
                  </a:lnTo>
                  <a:lnTo>
                    <a:pt x="5254" y="57"/>
                  </a:lnTo>
                  <a:lnTo>
                    <a:pt x="4825" y="20"/>
                  </a:lnTo>
                  <a:lnTo>
                    <a:pt x="4397"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8" name="Google Shape;1678;p41"/>
            <p:cNvSpPr/>
            <p:nvPr/>
          </p:nvSpPr>
          <p:spPr>
            <a:xfrm>
              <a:off x="6038325" y="2905675"/>
              <a:ext cx="317175" cy="215175"/>
            </a:xfrm>
            <a:custGeom>
              <a:avLst/>
              <a:gdLst/>
              <a:ahLst/>
              <a:cxnLst/>
              <a:rect l="l" t="t" r="r" b="b"/>
              <a:pathLst>
                <a:path w="12687" h="8607" fill="none" extrusionOk="0">
                  <a:moveTo>
                    <a:pt x="4397" y="1"/>
                  </a:moveTo>
                  <a:lnTo>
                    <a:pt x="4397" y="1"/>
                  </a:lnTo>
                  <a:lnTo>
                    <a:pt x="4825" y="20"/>
                  </a:lnTo>
                  <a:lnTo>
                    <a:pt x="5254" y="57"/>
                  </a:lnTo>
                  <a:lnTo>
                    <a:pt x="5664" y="113"/>
                  </a:lnTo>
                  <a:lnTo>
                    <a:pt x="6074" y="187"/>
                  </a:lnTo>
                  <a:lnTo>
                    <a:pt x="6465" y="280"/>
                  </a:lnTo>
                  <a:lnTo>
                    <a:pt x="6875" y="392"/>
                  </a:lnTo>
                  <a:lnTo>
                    <a:pt x="7247" y="523"/>
                  </a:lnTo>
                  <a:lnTo>
                    <a:pt x="7620" y="672"/>
                  </a:lnTo>
                  <a:lnTo>
                    <a:pt x="7992" y="821"/>
                  </a:lnTo>
                  <a:lnTo>
                    <a:pt x="8346" y="988"/>
                  </a:lnTo>
                  <a:lnTo>
                    <a:pt x="8700" y="1175"/>
                  </a:lnTo>
                  <a:lnTo>
                    <a:pt x="9035" y="1361"/>
                  </a:lnTo>
                  <a:lnTo>
                    <a:pt x="9669" y="1752"/>
                  </a:lnTo>
                  <a:lnTo>
                    <a:pt x="10265" y="2143"/>
                  </a:lnTo>
                  <a:lnTo>
                    <a:pt x="10786" y="2553"/>
                  </a:lnTo>
                  <a:lnTo>
                    <a:pt x="11271" y="2944"/>
                  </a:lnTo>
                  <a:lnTo>
                    <a:pt x="11681" y="3298"/>
                  </a:lnTo>
                  <a:lnTo>
                    <a:pt x="12034" y="3633"/>
                  </a:lnTo>
                  <a:lnTo>
                    <a:pt x="12519" y="4118"/>
                  </a:lnTo>
                  <a:lnTo>
                    <a:pt x="12686" y="4304"/>
                  </a:lnTo>
                  <a:lnTo>
                    <a:pt x="12686" y="4304"/>
                  </a:lnTo>
                  <a:lnTo>
                    <a:pt x="12519" y="4490"/>
                  </a:lnTo>
                  <a:lnTo>
                    <a:pt x="12034" y="4975"/>
                  </a:lnTo>
                  <a:lnTo>
                    <a:pt x="11681" y="5291"/>
                  </a:lnTo>
                  <a:lnTo>
                    <a:pt x="11271" y="5664"/>
                  </a:lnTo>
                  <a:lnTo>
                    <a:pt x="10786" y="6055"/>
                  </a:lnTo>
                  <a:lnTo>
                    <a:pt x="10265" y="6446"/>
                  </a:lnTo>
                  <a:lnTo>
                    <a:pt x="9669" y="6856"/>
                  </a:lnTo>
                  <a:lnTo>
                    <a:pt x="9035" y="7247"/>
                  </a:lnTo>
                  <a:lnTo>
                    <a:pt x="8700" y="7433"/>
                  </a:lnTo>
                  <a:lnTo>
                    <a:pt x="8346" y="7601"/>
                  </a:lnTo>
                  <a:lnTo>
                    <a:pt x="7992" y="7769"/>
                  </a:lnTo>
                  <a:lnTo>
                    <a:pt x="7620" y="7936"/>
                  </a:lnTo>
                  <a:lnTo>
                    <a:pt x="7247" y="8067"/>
                  </a:lnTo>
                  <a:lnTo>
                    <a:pt x="6875" y="8197"/>
                  </a:lnTo>
                  <a:lnTo>
                    <a:pt x="6465" y="8309"/>
                  </a:lnTo>
                  <a:lnTo>
                    <a:pt x="6074" y="8421"/>
                  </a:lnTo>
                  <a:lnTo>
                    <a:pt x="5664" y="8495"/>
                  </a:lnTo>
                  <a:lnTo>
                    <a:pt x="5254" y="8551"/>
                  </a:lnTo>
                  <a:lnTo>
                    <a:pt x="4825" y="8588"/>
                  </a:lnTo>
                  <a:lnTo>
                    <a:pt x="4397" y="8607"/>
                  </a:lnTo>
                  <a:lnTo>
                    <a:pt x="4397" y="8607"/>
                  </a:lnTo>
                  <a:lnTo>
                    <a:pt x="3838" y="8570"/>
                  </a:lnTo>
                  <a:lnTo>
                    <a:pt x="3838" y="8570"/>
                  </a:lnTo>
                  <a:lnTo>
                    <a:pt x="3596" y="8551"/>
                  </a:lnTo>
                  <a:lnTo>
                    <a:pt x="3373" y="8514"/>
                  </a:lnTo>
                  <a:lnTo>
                    <a:pt x="3149" y="8477"/>
                  </a:lnTo>
                  <a:lnTo>
                    <a:pt x="2944" y="8421"/>
                  </a:lnTo>
                  <a:lnTo>
                    <a:pt x="2534" y="8290"/>
                  </a:lnTo>
                  <a:lnTo>
                    <a:pt x="2162" y="8123"/>
                  </a:lnTo>
                  <a:lnTo>
                    <a:pt x="1808" y="7918"/>
                  </a:lnTo>
                  <a:lnTo>
                    <a:pt x="1491" y="7676"/>
                  </a:lnTo>
                  <a:lnTo>
                    <a:pt x="1212" y="7415"/>
                  </a:lnTo>
                  <a:lnTo>
                    <a:pt x="970" y="7135"/>
                  </a:lnTo>
                  <a:lnTo>
                    <a:pt x="727" y="6819"/>
                  </a:lnTo>
                  <a:lnTo>
                    <a:pt x="541" y="6502"/>
                  </a:lnTo>
                  <a:lnTo>
                    <a:pt x="373" y="6167"/>
                  </a:lnTo>
                  <a:lnTo>
                    <a:pt x="243" y="5794"/>
                  </a:lnTo>
                  <a:lnTo>
                    <a:pt x="131" y="5440"/>
                  </a:lnTo>
                  <a:lnTo>
                    <a:pt x="57" y="5068"/>
                  </a:lnTo>
                  <a:lnTo>
                    <a:pt x="20" y="4677"/>
                  </a:lnTo>
                  <a:lnTo>
                    <a:pt x="1" y="4304"/>
                  </a:lnTo>
                  <a:lnTo>
                    <a:pt x="20" y="3913"/>
                  </a:lnTo>
                  <a:lnTo>
                    <a:pt x="57" y="3540"/>
                  </a:lnTo>
                  <a:lnTo>
                    <a:pt x="131" y="3168"/>
                  </a:lnTo>
                  <a:lnTo>
                    <a:pt x="243" y="2795"/>
                  </a:lnTo>
                  <a:lnTo>
                    <a:pt x="373" y="2441"/>
                  </a:lnTo>
                  <a:lnTo>
                    <a:pt x="541" y="2106"/>
                  </a:lnTo>
                  <a:lnTo>
                    <a:pt x="727" y="1771"/>
                  </a:lnTo>
                  <a:lnTo>
                    <a:pt x="970" y="1473"/>
                  </a:lnTo>
                  <a:lnTo>
                    <a:pt x="1212" y="1175"/>
                  </a:lnTo>
                  <a:lnTo>
                    <a:pt x="1491" y="914"/>
                  </a:lnTo>
                  <a:lnTo>
                    <a:pt x="1808" y="690"/>
                  </a:lnTo>
                  <a:lnTo>
                    <a:pt x="2162" y="485"/>
                  </a:lnTo>
                  <a:lnTo>
                    <a:pt x="2534" y="318"/>
                  </a:lnTo>
                  <a:lnTo>
                    <a:pt x="2944" y="187"/>
                  </a:lnTo>
                  <a:lnTo>
                    <a:pt x="3149" y="131"/>
                  </a:lnTo>
                  <a:lnTo>
                    <a:pt x="3373" y="75"/>
                  </a:lnTo>
                  <a:lnTo>
                    <a:pt x="3596" y="38"/>
                  </a:lnTo>
                  <a:lnTo>
                    <a:pt x="3838" y="20"/>
                  </a:lnTo>
                  <a:lnTo>
                    <a:pt x="3838" y="20"/>
                  </a:lnTo>
                  <a:lnTo>
                    <a:pt x="4397" y="1"/>
                  </a:lnTo>
                </a:path>
              </a:pathLst>
            </a:custGeom>
            <a:no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9" name="Google Shape;1679;p41"/>
            <p:cNvSpPr/>
            <p:nvPr/>
          </p:nvSpPr>
          <p:spPr>
            <a:xfrm>
              <a:off x="6050900" y="2905675"/>
              <a:ext cx="97375" cy="54050"/>
            </a:xfrm>
            <a:custGeom>
              <a:avLst/>
              <a:gdLst/>
              <a:ahLst/>
              <a:cxnLst/>
              <a:rect l="l" t="t" r="r" b="b"/>
              <a:pathLst>
                <a:path w="3895" h="2162" extrusionOk="0">
                  <a:moveTo>
                    <a:pt x="3894" y="1"/>
                  </a:moveTo>
                  <a:lnTo>
                    <a:pt x="3894" y="1"/>
                  </a:lnTo>
                  <a:lnTo>
                    <a:pt x="3335" y="20"/>
                  </a:lnTo>
                  <a:lnTo>
                    <a:pt x="3335" y="20"/>
                  </a:lnTo>
                  <a:lnTo>
                    <a:pt x="3037" y="57"/>
                  </a:lnTo>
                  <a:lnTo>
                    <a:pt x="2739" y="94"/>
                  </a:lnTo>
                  <a:lnTo>
                    <a:pt x="2478" y="169"/>
                  </a:lnTo>
                  <a:lnTo>
                    <a:pt x="2218" y="243"/>
                  </a:lnTo>
                  <a:lnTo>
                    <a:pt x="1957" y="336"/>
                  </a:lnTo>
                  <a:lnTo>
                    <a:pt x="1715" y="448"/>
                  </a:lnTo>
                  <a:lnTo>
                    <a:pt x="1491" y="578"/>
                  </a:lnTo>
                  <a:lnTo>
                    <a:pt x="1286" y="709"/>
                  </a:lnTo>
                  <a:lnTo>
                    <a:pt x="1081" y="858"/>
                  </a:lnTo>
                  <a:lnTo>
                    <a:pt x="895" y="1007"/>
                  </a:lnTo>
                  <a:lnTo>
                    <a:pt x="709" y="1193"/>
                  </a:lnTo>
                  <a:lnTo>
                    <a:pt x="541" y="1361"/>
                  </a:lnTo>
                  <a:lnTo>
                    <a:pt x="392" y="1547"/>
                  </a:lnTo>
                  <a:lnTo>
                    <a:pt x="243" y="1752"/>
                  </a:lnTo>
                  <a:lnTo>
                    <a:pt x="131" y="1957"/>
                  </a:lnTo>
                  <a:lnTo>
                    <a:pt x="1" y="2162"/>
                  </a:lnTo>
                  <a:lnTo>
                    <a:pt x="1" y="2162"/>
                  </a:lnTo>
                  <a:lnTo>
                    <a:pt x="131" y="1957"/>
                  </a:lnTo>
                  <a:lnTo>
                    <a:pt x="243" y="1752"/>
                  </a:lnTo>
                  <a:lnTo>
                    <a:pt x="392" y="1547"/>
                  </a:lnTo>
                  <a:lnTo>
                    <a:pt x="541" y="1361"/>
                  </a:lnTo>
                  <a:lnTo>
                    <a:pt x="709" y="1193"/>
                  </a:lnTo>
                  <a:lnTo>
                    <a:pt x="895" y="1007"/>
                  </a:lnTo>
                  <a:lnTo>
                    <a:pt x="1081" y="858"/>
                  </a:lnTo>
                  <a:lnTo>
                    <a:pt x="1286" y="709"/>
                  </a:lnTo>
                  <a:lnTo>
                    <a:pt x="1491" y="578"/>
                  </a:lnTo>
                  <a:lnTo>
                    <a:pt x="1715" y="448"/>
                  </a:lnTo>
                  <a:lnTo>
                    <a:pt x="1957" y="336"/>
                  </a:lnTo>
                  <a:lnTo>
                    <a:pt x="2218" y="243"/>
                  </a:lnTo>
                  <a:lnTo>
                    <a:pt x="2478" y="169"/>
                  </a:lnTo>
                  <a:lnTo>
                    <a:pt x="2739" y="94"/>
                  </a:lnTo>
                  <a:lnTo>
                    <a:pt x="3037" y="57"/>
                  </a:lnTo>
                  <a:lnTo>
                    <a:pt x="3335" y="20"/>
                  </a:lnTo>
                  <a:lnTo>
                    <a:pt x="3335" y="20"/>
                  </a:lnTo>
                  <a:lnTo>
                    <a:pt x="3894" y="1"/>
                  </a:lnTo>
                  <a:lnTo>
                    <a:pt x="3894" y="1"/>
                  </a:lnTo>
                  <a:lnTo>
                    <a:pt x="3894" y="1"/>
                  </a:lnTo>
                  <a:close/>
                </a:path>
              </a:pathLst>
            </a:custGeom>
            <a:solidFill>
              <a:srgbClr val="E6E7E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0" name="Google Shape;1680;p41"/>
            <p:cNvSpPr/>
            <p:nvPr/>
          </p:nvSpPr>
          <p:spPr>
            <a:xfrm>
              <a:off x="6050900" y="2905675"/>
              <a:ext cx="97375" cy="54050"/>
            </a:xfrm>
            <a:custGeom>
              <a:avLst/>
              <a:gdLst/>
              <a:ahLst/>
              <a:cxnLst/>
              <a:rect l="l" t="t" r="r" b="b"/>
              <a:pathLst>
                <a:path w="3895" h="2162" fill="none" extrusionOk="0">
                  <a:moveTo>
                    <a:pt x="3894" y="1"/>
                  </a:moveTo>
                  <a:lnTo>
                    <a:pt x="3894" y="1"/>
                  </a:lnTo>
                  <a:lnTo>
                    <a:pt x="3335" y="20"/>
                  </a:lnTo>
                  <a:lnTo>
                    <a:pt x="3335" y="20"/>
                  </a:lnTo>
                  <a:lnTo>
                    <a:pt x="3037" y="57"/>
                  </a:lnTo>
                  <a:lnTo>
                    <a:pt x="2739" y="94"/>
                  </a:lnTo>
                  <a:lnTo>
                    <a:pt x="2478" y="169"/>
                  </a:lnTo>
                  <a:lnTo>
                    <a:pt x="2218" y="243"/>
                  </a:lnTo>
                  <a:lnTo>
                    <a:pt x="1957" y="336"/>
                  </a:lnTo>
                  <a:lnTo>
                    <a:pt x="1715" y="448"/>
                  </a:lnTo>
                  <a:lnTo>
                    <a:pt x="1491" y="578"/>
                  </a:lnTo>
                  <a:lnTo>
                    <a:pt x="1286" y="709"/>
                  </a:lnTo>
                  <a:lnTo>
                    <a:pt x="1081" y="858"/>
                  </a:lnTo>
                  <a:lnTo>
                    <a:pt x="895" y="1007"/>
                  </a:lnTo>
                  <a:lnTo>
                    <a:pt x="709" y="1193"/>
                  </a:lnTo>
                  <a:lnTo>
                    <a:pt x="541" y="1361"/>
                  </a:lnTo>
                  <a:lnTo>
                    <a:pt x="392" y="1547"/>
                  </a:lnTo>
                  <a:lnTo>
                    <a:pt x="243" y="1752"/>
                  </a:lnTo>
                  <a:lnTo>
                    <a:pt x="131" y="1957"/>
                  </a:lnTo>
                  <a:lnTo>
                    <a:pt x="1" y="2162"/>
                  </a:lnTo>
                  <a:lnTo>
                    <a:pt x="1" y="2162"/>
                  </a:lnTo>
                  <a:lnTo>
                    <a:pt x="131" y="1957"/>
                  </a:lnTo>
                  <a:lnTo>
                    <a:pt x="243" y="1752"/>
                  </a:lnTo>
                  <a:lnTo>
                    <a:pt x="392" y="1547"/>
                  </a:lnTo>
                  <a:lnTo>
                    <a:pt x="541" y="1361"/>
                  </a:lnTo>
                  <a:lnTo>
                    <a:pt x="709" y="1193"/>
                  </a:lnTo>
                  <a:lnTo>
                    <a:pt x="895" y="1007"/>
                  </a:lnTo>
                  <a:lnTo>
                    <a:pt x="1081" y="858"/>
                  </a:lnTo>
                  <a:lnTo>
                    <a:pt x="1286" y="709"/>
                  </a:lnTo>
                  <a:lnTo>
                    <a:pt x="1491" y="578"/>
                  </a:lnTo>
                  <a:lnTo>
                    <a:pt x="1715" y="448"/>
                  </a:lnTo>
                  <a:lnTo>
                    <a:pt x="1957" y="336"/>
                  </a:lnTo>
                  <a:lnTo>
                    <a:pt x="2218" y="243"/>
                  </a:lnTo>
                  <a:lnTo>
                    <a:pt x="2478" y="169"/>
                  </a:lnTo>
                  <a:lnTo>
                    <a:pt x="2739" y="94"/>
                  </a:lnTo>
                  <a:lnTo>
                    <a:pt x="3037" y="57"/>
                  </a:lnTo>
                  <a:lnTo>
                    <a:pt x="3335" y="20"/>
                  </a:lnTo>
                  <a:lnTo>
                    <a:pt x="3335" y="20"/>
                  </a:lnTo>
                  <a:lnTo>
                    <a:pt x="3894" y="1"/>
                  </a:lnTo>
                  <a:lnTo>
                    <a:pt x="3894" y="1"/>
                  </a:lnTo>
                  <a:lnTo>
                    <a:pt x="3894" y="1"/>
                  </a:lnTo>
                </a:path>
              </a:pathLst>
            </a:custGeom>
            <a:no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1" name="Google Shape;1681;p41"/>
            <p:cNvSpPr/>
            <p:nvPr/>
          </p:nvSpPr>
          <p:spPr>
            <a:xfrm>
              <a:off x="6257200" y="1247825"/>
              <a:ext cx="258500" cy="258000"/>
            </a:xfrm>
            <a:custGeom>
              <a:avLst/>
              <a:gdLst/>
              <a:ahLst/>
              <a:cxnLst/>
              <a:rect l="l" t="t" r="r" b="b"/>
              <a:pathLst>
                <a:path w="10340" h="10320" extrusionOk="0">
                  <a:moveTo>
                    <a:pt x="4416" y="0"/>
                  </a:moveTo>
                  <a:lnTo>
                    <a:pt x="4025" y="19"/>
                  </a:lnTo>
                  <a:lnTo>
                    <a:pt x="3652" y="75"/>
                  </a:lnTo>
                  <a:lnTo>
                    <a:pt x="3298" y="168"/>
                  </a:lnTo>
                  <a:lnTo>
                    <a:pt x="2926" y="298"/>
                  </a:lnTo>
                  <a:lnTo>
                    <a:pt x="2590" y="447"/>
                  </a:lnTo>
                  <a:lnTo>
                    <a:pt x="2255" y="634"/>
                  </a:lnTo>
                  <a:lnTo>
                    <a:pt x="1938" y="838"/>
                  </a:lnTo>
                  <a:lnTo>
                    <a:pt x="1640" y="1081"/>
                  </a:lnTo>
                  <a:lnTo>
                    <a:pt x="1361" y="1341"/>
                  </a:lnTo>
                  <a:lnTo>
                    <a:pt x="1100" y="1621"/>
                  </a:lnTo>
                  <a:lnTo>
                    <a:pt x="858" y="1919"/>
                  </a:lnTo>
                  <a:lnTo>
                    <a:pt x="653" y="2236"/>
                  </a:lnTo>
                  <a:lnTo>
                    <a:pt x="467" y="2571"/>
                  </a:lnTo>
                  <a:lnTo>
                    <a:pt x="299" y="2925"/>
                  </a:lnTo>
                  <a:lnTo>
                    <a:pt x="187" y="3279"/>
                  </a:lnTo>
                  <a:lnTo>
                    <a:pt x="94" y="3651"/>
                  </a:lnTo>
                  <a:lnTo>
                    <a:pt x="20" y="4024"/>
                  </a:lnTo>
                  <a:lnTo>
                    <a:pt x="1" y="4396"/>
                  </a:lnTo>
                  <a:lnTo>
                    <a:pt x="20" y="4788"/>
                  </a:lnTo>
                  <a:lnTo>
                    <a:pt x="75" y="5179"/>
                  </a:lnTo>
                  <a:lnTo>
                    <a:pt x="187" y="5570"/>
                  </a:lnTo>
                  <a:lnTo>
                    <a:pt x="318" y="5942"/>
                  </a:lnTo>
                  <a:lnTo>
                    <a:pt x="523" y="6334"/>
                  </a:lnTo>
                  <a:lnTo>
                    <a:pt x="634" y="6520"/>
                  </a:lnTo>
                  <a:lnTo>
                    <a:pt x="746" y="6706"/>
                  </a:lnTo>
                  <a:lnTo>
                    <a:pt x="895" y="6892"/>
                  </a:lnTo>
                  <a:lnTo>
                    <a:pt x="1044" y="7079"/>
                  </a:lnTo>
                  <a:lnTo>
                    <a:pt x="1417" y="7489"/>
                  </a:lnTo>
                  <a:lnTo>
                    <a:pt x="1733" y="7787"/>
                  </a:lnTo>
                  <a:lnTo>
                    <a:pt x="2050" y="8066"/>
                  </a:lnTo>
                  <a:lnTo>
                    <a:pt x="2385" y="8308"/>
                  </a:lnTo>
                  <a:lnTo>
                    <a:pt x="2739" y="8550"/>
                  </a:lnTo>
                  <a:lnTo>
                    <a:pt x="3093" y="8755"/>
                  </a:lnTo>
                  <a:lnTo>
                    <a:pt x="3447" y="8960"/>
                  </a:lnTo>
                  <a:lnTo>
                    <a:pt x="3820" y="9128"/>
                  </a:lnTo>
                  <a:lnTo>
                    <a:pt x="4174" y="9295"/>
                  </a:lnTo>
                  <a:lnTo>
                    <a:pt x="4546" y="9444"/>
                  </a:lnTo>
                  <a:lnTo>
                    <a:pt x="4919" y="9575"/>
                  </a:lnTo>
                  <a:lnTo>
                    <a:pt x="5291" y="9705"/>
                  </a:lnTo>
                  <a:lnTo>
                    <a:pt x="5664" y="9798"/>
                  </a:lnTo>
                  <a:lnTo>
                    <a:pt x="6390" y="9985"/>
                  </a:lnTo>
                  <a:lnTo>
                    <a:pt x="7079" y="10115"/>
                  </a:lnTo>
                  <a:lnTo>
                    <a:pt x="7750" y="10208"/>
                  </a:lnTo>
                  <a:lnTo>
                    <a:pt x="8365" y="10264"/>
                  </a:lnTo>
                  <a:lnTo>
                    <a:pt x="8905" y="10301"/>
                  </a:lnTo>
                  <a:lnTo>
                    <a:pt x="9389" y="10320"/>
                  </a:lnTo>
                  <a:lnTo>
                    <a:pt x="10079" y="10320"/>
                  </a:lnTo>
                  <a:lnTo>
                    <a:pt x="10321" y="10301"/>
                  </a:lnTo>
                  <a:lnTo>
                    <a:pt x="10339" y="10059"/>
                  </a:lnTo>
                  <a:lnTo>
                    <a:pt x="10339" y="9370"/>
                  </a:lnTo>
                  <a:lnTo>
                    <a:pt x="10321" y="8904"/>
                  </a:lnTo>
                  <a:lnTo>
                    <a:pt x="10283" y="8345"/>
                  </a:lnTo>
                  <a:lnTo>
                    <a:pt x="10228" y="7731"/>
                  </a:lnTo>
                  <a:lnTo>
                    <a:pt x="10134" y="7079"/>
                  </a:lnTo>
                  <a:lnTo>
                    <a:pt x="9985" y="6371"/>
                  </a:lnTo>
                  <a:lnTo>
                    <a:pt x="9818" y="5644"/>
                  </a:lnTo>
                  <a:lnTo>
                    <a:pt x="9706" y="5272"/>
                  </a:lnTo>
                  <a:lnTo>
                    <a:pt x="9594" y="4918"/>
                  </a:lnTo>
                  <a:lnTo>
                    <a:pt x="9464" y="4545"/>
                  </a:lnTo>
                  <a:lnTo>
                    <a:pt x="9315" y="4173"/>
                  </a:lnTo>
                  <a:lnTo>
                    <a:pt x="9147" y="3800"/>
                  </a:lnTo>
                  <a:lnTo>
                    <a:pt x="8961" y="3428"/>
                  </a:lnTo>
                  <a:lnTo>
                    <a:pt x="8775" y="3074"/>
                  </a:lnTo>
                  <a:lnTo>
                    <a:pt x="8551" y="2720"/>
                  </a:lnTo>
                  <a:lnTo>
                    <a:pt x="8328" y="2385"/>
                  </a:lnTo>
                  <a:lnTo>
                    <a:pt x="8067" y="2049"/>
                  </a:lnTo>
                  <a:lnTo>
                    <a:pt x="7806" y="1733"/>
                  </a:lnTo>
                  <a:lnTo>
                    <a:pt x="7508" y="1416"/>
                  </a:lnTo>
                  <a:lnTo>
                    <a:pt x="7098" y="1025"/>
                  </a:lnTo>
                  <a:lnTo>
                    <a:pt x="6912" y="876"/>
                  </a:lnTo>
                  <a:lnTo>
                    <a:pt x="6726" y="745"/>
                  </a:lnTo>
                  <a:lnTo>
                    <a:pt x="6539" y="615"/>
                  </a:lnTo>
                  <a:lnTo>
                    <a:pt x="6334" y="503"/>
                  </a:lnTo>
                  <a:lnTo>
                    <a:pt x="5962" y="317"/>
                  </a:lnTo>
                  <a:lnTo>
                    <a:pt x="5571" y="168"/>
                  </a:lnTo>
                  <a:lnTo>
                    <a:pt x="5179" y="75"/>
                  </a:lnTo>
                  <a:lnTo>
                    <a:pt x="4807" y="19"/>
                  </a:lnTo>
                  <a:lnTo>
                    <a:pt x="4416"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2" name="Google Shape;1682;p41"/>
            <p:cNvSpPr/>
            <p:nvPr/>
          </p:nvSpPr>
          <p:spPr>
            <a:xfrm>
              <a:off x="6442100" y="3159025"/>
              <a:ext cx="150425" cy="150450"/>
            </a:xfrm>
            <a:custGeom>
              <a:avLst/>
              <a:gdLst/>
              <a:ahLst/>
              <a:cxnLst/>
              <a:rect l="l" t="t" r="r" b="b"/>
              <a:pathLst>
                <a:path w="6017" h="6018" extrusionOk="0">
                  <a:moveTo>
                    <a:pt x="2571" y="0"/>
                  </a:moveTo>
                  <a:lnTo>
                    <a:pt x="2347" y="19"/>
                  </a:lnTo>
                  <a:lnTo>
                    <a:pt x="2124" y="56"/>
                  </a:lnTo>
                  <a:lnTo>
                    <a:pt x="1919" y="112"/>
                  </a:lnTo>
                  <a:lnTo>
                    <a:pt x="1695" y="187"/>
                  </a:lnTo>
                  <a:lnTo>
                    <a:pt x="1509" y="261"/>
                  </a:lnTo>
                  <a:lnTo>
                    <a:pt x="1304" y="373"/>
                  </a:lnTo>
                  <a:lnTo>
                    <a:pt x="1118" y="503"/>
                  </a:lnTo>
                  <a:lnTo>
                    <a:pt x="950" y="634"/>
                  </a:lnTo>
                  <a:lnTo>
                    <a:pt x="783" y="783"/>
                  </a:lnTo>
                  <a:lnTo>
                    <a:pt x="634" y="950"/>
                  </a:lnTo>
                  <a:lnTo>
                    <a:pt x="484" y="1118"/>
                  </a:lnTo>
                  <a:lnTo>
                    <a:pt x="373" y="1304"/>
                  </a:lnTo>
                  <a:lnTo>
                    <a:pt x="261" y="1509"/>
                  </a:lnTo>
                  <a:lnTo>
                    <a:pt x="168" y="1714"/>
                  </a:lnTo>
                  <a:lnTo>
                    <a:pt x="93" y="1919"/>
                  </a:lnTo>
                  <a:lnTo>
                    <a:pt x="37" y="2124"/>
                  </a:lnTo>
                  <a:lnTo>
                    <a:pt x="19" y="2348"/>
                  </a:lnTo>
                  <a:lnTo>
                    <a:pt x="0" y="2571"/>
                  </a:lnTo>
                  <a:lnTo>
                    <a:pt x="0" y="2795"/>
                  </a:lnTo>
                  <a:lnTo>
                    <a:pt x="37" y="3018"/>
                  </a:lnTo>
                  <a:lnTo>
                    <a:pt x="93" y="3242"/>
                  </a:lnTo>
                  <a:lnTo>
                    <a:pt x="186" y="3465"/>
                  </a:lnTo>
                  <a:lnTo>
                    <a:pt x="298" y="3689"/>
                  </a:lnTo>
                  <a:lnTo>
                    <a:pt x="429" y="3912"/>
                  </a:lnTo>
                  <a:lnTo>
                    <a:pt x="596" y="4136"/>
                  </a:lnTo>
                  <a:lnTo>
                    <a:pt x="820" y="4378"/>
                  </a:lnTo>
                  <a:lnTo>
                    <a:pt x="1006" y="4546"/>
                  </a:lnTo>
                  <a:lnTo>
                    <a:pt x="1192" y="4695"/>
                  </a:lnTo>
                  <a:lnTo>
                    <a:pt x="1397" y="4844"/>
                  </a:lnTo>
                  <a:lnTo>
                    <a:pt x="1584" y="4993"/>
                  </a:lnTo>
                  <a:lnTo>
                    <a:pt x="1993" y="5216"/>
                  </a:lnTo>
                  <a:lnTo>
                    <a:pt x="2422" y="5421"/>
                  </a:lnTo>
                  <a:lnTo>
                    <a:pt x="2869" y="5589"/>
                  </a:lnTo>
                  <a:lnTo>
                    <a:pt x="3297" y="5719"/>
                  </a:lnTo>
                  <a:lnTo>
                    <a:pt x="3707" y="5831"/>
                  </a:lnTo>
                  <a:lnTo>
                    <a:pt x="4117" y="5905"/>
                  </a:lnTo>
                  <a:lnTo>
                    <a:pt x="4508" y="5961"/>
                  </a:lnTo>
                  <a:lnTo>
                    <a:pt x="4862" y="5999"/>
                  </a:lnTo>
                  <a:lnTo>
                    <a:pt x="5458" y="6017"/>
                  </a:lnTo>
                  <a:lnTo>
                    <a:pt x="5998" y="6017"/>
                  </a:lnTo>
                  <a:lnTo>
                    <a:pt x="6017" y="5868"/>
                  </a:lnTo>
                  <a:lnTo>
                    <a:pt x="6017" y="5458"/>
                  </a:lnTo>
                  <a:lnTo>
                    <a:pt x="5980" y="4862"/>
                  </a:lnTo>
                  <a:lnTo>
                    <a:pt x="5942" y="4508"/>
                  </a:lnTo>
                  <a:lnTo>
                    <a:pt x="5887" y="4136"/>
                  </a:lnTo>
                  <a:lnTo>
                    <a:pt x="5812" y="3726"/>
                  </a:lnTo>
                  <a:lnTo>
                    <a:pt x="5719" y="3298"/>
                  </a:lnTo>
                  <a:lnTo>
                    <a:pt x="5589" y="2869"/>
                  </a:lnTo>
                  <a:lnTo>
                    <a:pt x="5421" y="2441"/>
                  </a:lnTo>
                  <a:lnTo>
                    <a:pt x="5216" y="2012"/>
                  </a:lnTo>
                  <a:lnTo>
                    <a:pt x="4974" y="1602"/>
                  </a:lnTo>
                  <a:lnTo>
                    <a:pt x="4843" y="1398"/>
                  </a:lnTo>
                  <a:lnTo>
                    <a:pt x="4694" y="1193"/>
                  </a:lnTo>
                  <a:lnTo>
                    <a:pt x="4545" y="1006"/>
                  </a:lnTo>
                  <a:lnTo>
                    <a:pt x="4359" y="839"/>
                  </a:lnTo>
                  <a:lnTo>
                    <a:pt x="4117" y="615"/>
                  </a:lnTo>
                  <a:lnTo>
                    <a:pt x="3912" y="448"/>
                  </a:lnTo>
                  <a:lnTo>
                    <a:pt x="3688" y="299"/>
                  </a:lnTo>
                  <a:lnTo>
                    <a:pt x="3465" y="187"/>
                  </a:lnTo>
                  <a:lnTo>
                    <a:pt x="3241" y="112"/>
                  </a:lnTo>
                  <a:lnTo>
                    <a:pt x="3018" y="56"/>
                  </a:lnTo>
                  <a:lnTo>
                    <a:pt x="2794" y="19"/>
                  </a:lnTo>
                  <a:lnTo>
                    <a:pt x="257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3" name="Google Shape;1683;p41"/>
            <p:cNvSpPr/>
            <p:nvPr/>
          </p:nvSpPr>
          <p:spPr>
            <a:xfrm>
              <a:off x="6240450" y="1850900"/>
              <a:ext cx="258475" cy="258000"/>
            </a:xfrm>
            <a:custGeom>
              <a:avLst/>
              <a:gdLst/>
              <a:ahLst/>
              <a:cxnLst/>
              <a:rect l="l" t="t" r="r" b="b"/>
              <a:pathLst>
                <a:path w="10339" h="10320" extrusionOk="0">
                  <a:moveTo>
                    <a:pt x="4415" y="0"/>
                  </a:moveTo>
                  <a:lnTo>
                    <a:pt x="4024" y="19"/>
                  </a:lnTo>
                  <a:lnTo>
                    <a:pt x="3651" y="75"/>
                  </a:lnTo>
                  <a:lnTo>
                    <a:pt x="3279" y="168"/>
                  </a:lnTo>
                  <a:lnTo>
                    <a:pt x="2925" y="298"/>
                  </a:lnTo>
                  <a:lnTo>
                    <a:pt x="2590" y="447"/>
                  </a:lnTo>
                  <a:lnTo>
                    <a:pt x="2254" y="633"/>
                  </a:lnTo>
                  <a:lnTo>
                    <a:pt x="1938" y="838"/>
                  </a:lnTo>
                  <a:lnTo>
                    <a:pt x="1640" y="1081"/>
                  </a:lnTo>
                  <a:lnTo>
                    <a:pt x="1342" y="1341"/>
                  </a:lnTo>
                  <a:lnTo>
                    <a:pt x="1081" y="1621"/>
                  </a:lnTo>
                  <a:lnTo>
                    <a:pt x="857" y="1919"/>
                  </a:lnTo>
                  <a:lnTo>
                    <a:pt x="634" y="2235"/>
                  </a:lnTo>
                  <a:lnTo>
                    <a:pt x="466" y="2571"/>
                  </a:lnTo>
                  <a:lnTo>
                    <a:pt x="298" y="2925"/>
                  </a:lnTo>
                  <a:lnTo>
                    <a:pt x="168" y="3279"/>
                  </a:lnTo>
                  <a:lnTo>
                    <a:pt x="75" y="3651"/>
                  </a:lnTo>
                  <a:lnTo>
                    <a:pt x="19" y="4024"/>
                  </a:lnTo>
                  <a:lnTo>
                    <a:pt x="0" y="4396"/>
                  </a:lnTo>
                  <a:lnTo>
                    <a:pt x="19" y="4787"/>
                  </a:lnTo>
                  <a:lnTo>
                    <a:pt x="75" y="5179"/>
                  </a:lnTo>
                  <a:lnTo>
                    <a:pt x="187" y="5570"/>
                  </a:lnTo>
                  <a:lnTo>
                    <a:pt x="317" y="5961"/>
                  </a:lnTo>
                  <a:lnTo>
                    <a:pt x="503" y="6334"/>
                  </a:lnTo>
                  <a:lnTo>
                    <a:pt x="615" y="6520"/>
                  </a:lnTo>
                  <a:lnTo>
                    <a:pt x="745" y="6706"/>
                  </a:lnTo>
                  <a:lnTo>
                    <a:pt x="894" y="6892"/>
                  </a:lnTo>
                  <a:lnTo>
                    <a:pt x="1043" y="7079"/>
                  </a:lnTo>
                  <a:lnTo>
                    <a:pt x="1416" y="7488"/>
                  </a:lnTo>
                  <a:lnTo>
                    <a:pt x="1733" y="7787"/>
                  </a:lnTo>
                  <a:lnTo>
                    <a:pt x="2049" y="8066"/>
                  </a:lnTo>
                  <a:lnTo>
                    <a:pt x="2385" y="8308"/>
                  </a:lnTo>
                  <a:lnTo>
                    <a:pt x="2739" y="8550"/>
                  </a:lnTo>
                  <a:lnTo>
                    <a:pt x="3093" y="8755"/>
                  </a:lnTo>
                  <a:lnTo>
                    <a:pt x="3446" y="8960"/>
                  </a:lnTo>
                  <a:lnTo>
                    <a:pt x="3800" y="9128"/>
                  </a:lnTo>
                  <a:lnTo>
                    <a:pt x="4173" y="9295"/>
                  </a:lnTo>
                  <a:lnTo>
                    <a:pt x="4546" y="9444"/>
                  </a:lnTo>
                  <a:lnTo>
                    <a:pt x="4918" y="9575"/>
                  </a:lnTo>
                  <a:lnTo>
                    <a:pt x="5291" y="9705"/>
                  </a:lnTo>
                  <a:lnTo>
                    <a:pt x="5663" y="9817"/>
                  </a:lnTo>
                  <a:lnTo>
                    <a:pt x="6390" y="9985"/>
                  </a:lnTo>
                  <a:lnTo>
                    <a:pt x="7079" y="10115"/>
                  </a:lnTo>
                  <a:lnTo>
                    <a:pt x="7749" y="10208"/>
                  </a:lnTo>
                  <a:lnTo>
                    <a:pt x="8364" y="10264"/>
                  </a:lnTo>
                  <a:lnTo>
                    <a:pt x="8904" y="10301"/>
                  </a:lnTo>
                  <a:lnTo>
                    <a:pt x="9389" y="10320"/>
                  </a:lnTo>
                  <a:lnTo>
                    <a:pt x="10320" y="10320"/>
                  </a:lnTo>
                  <a:lnTo>
                    <a:pt x="10320" y="10059"/>
                  </a:lnTo>
                  <a:lnTo>
                    <a:pt x="10339" y="9370"/>
                  </a:lnTo>
                  <a:lnTo>
                    <a:pt x="10320" y="8904"/>
                  </a:lnTo>
                  <a:lnTo>
                    <a:pt x="10283" y="8345"/>
                  </a:lnTo>
                  <a:lnTo>
                    <a:pt x="10208" y="7731"/>
                  </a:lnTo>
                  <a:lnTo>
                    <a:pt x="10115" y="7079"/>
                  </a:lnTo>
                  <a:lnTo>
                    <a:pt x="9985" y="6371"/>
                  </a:lnTo>
                  <a:lnTo>
                    <a:pt x="9817" y="5644"/>
                  </a:lnTo>
                  <a:lnTo>
                    <a:pt x="9705" y="5290"/>
                  </a:lnTo>
                  <a:lnTo>
                    <a:pt x="9594" y="4918"/>
                  </a:lnTo>
                  <a:lnTo>
                    <a:pt x="9463" y="4545"/>
                  </a:lnTo>
                  <a:lnTo>
                    <a:pt x="9314" y="4173"/>
                  </a:lnTo>
                  <a:lnTo>
                    <a:pt x="9147" y="3800"/>
                  </a:lnTo>
                  <a:lnTo>
                    <a:pt x="8960" y="3446"/>
                  </a:lnTo>
                  <a:lnTo>
                    <a:pt x="8774" y="3074"/>
                  </a:lnTo>
                  <a:lnTo>
                    <a:pt x="8550" y="2720"/>
                  </a:lnTo>
                  <a:lnTo>
                    <a:pt x="8327" y="2384"/>
                  </a:lnTo>
                  <a:lnTo>
                    <a:pt x="8066" y="2049"/>
                  </a:lnTo>
                  <a:lnTo>
                    <a:pt x="7787" y="1733"/>
                  </a:lnTo>
                  <a:lnTo>
                    <a:pt x="7507" y="1416"/>
                  </a:lnTo>
                  <a:lnTo>
                    <a:pt x="7079" y="1025"/>
                  </a:lnTo>
                  <a:lnTo>
                    <a:pt x="6911" y="876"/>
                  </a:lnTo>
                  <a:lnTo>
                    <a:pt x="6725" y="745"/>
                  </a:lnTo>
                  <a:lnTo>
                    <a:pt x="6539" y="615"/>
                  </a:lnTo>
                  <a:lnTo>
                    <a:pt x="6334" y="503"/>
                  </a:lnTo>
                  <a:lnTo>
                    <a:pt x="5961" y="317"/>
                  </a:lnTo>
                  <a:lnTo>
                    <a:pt x="5570" y="168"/>
                  </a:lnTo>
                  <a:lnTo>
                    <a:pt x="5179" y="75"/>
                  </a:lnTo>
                  <a:lnTo>
                    <a:pt x="4788" y="19"/>
                  </a:lnTo>
                  <a:lnTo>
                    <a:pt x="4415"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4" name="Google Shape;1684;p41"/>
            <p:cNvSpPr/>
            <p:nvPr/>
          </p:nvSpPr>
          <p:spPr>
            <a:xfrm>
              <a:off x="6442100" y="1718175"/>
              <a:ext cx="150425" cy="150425"/>
            </a:xfrm>
            <a:custGeom>
              <a:avLst/>
              <a:gdLst/>
              <a:ahLst/>
              <a:cxnLst/>
              <a:rect l="l" t="t" r="r" b="b"/>
              <a:pathLst>
                <a:path w="6017" h="6017" extrusionOk="0">
                  <a:moveTo>
                    <a:pt x="2571" y="0"/>
                  </a:moveTo>
                  <a:lnTo>
                    <a:pt x="2347" y="19"/>
                  </a:lnTo>
                  <a:lnTo>
                    <a:pt x="2124" y="56"/>
                  </a:lnTo>
                  <a:lnTo>
                    <a:pt x="1919" y="93"/>
                  </a:lnTo>
                  <a:lnTo>
                    <a:pt x="1695" y="168"/>
                  </a:lnTo>
                  <a:lnTo>
                    <a:pt x="1509" y="261"/>
                  </a:lnTo>
                  <a:lnTo>
                    <a:pt x="1304" y="373"/>
                  </a:lnTo>
                  <a:lnTo>
                    <a:pt x="1118" y="503"/>
                  </a:lnTo>
                  <a:lnTo>
                    <a:pt x="950" y="634"/>
                  </a:lnTo>
                  <a:lnTo>
                    <a:pt x="783" y="783"/>
                  </a:lnTo>
                  <a:lnTo>
                    <a:pt x="634" y="950"/>
                  </a:lnTo>
                  <a:lnTo>
                    <a:pt x="484" y="1118"/>
                  </a:lnTo>
                  <a:lnTo>
                    <a:pt x="373" y="1304"/>
                  </a:lnTo>
                  <a:lnTo>
                    <a:pt x="261" y="1509"/>
                  </a:lnTo>
                  <a:lnTo>
                    <a:pt x="168" y="1695"/>
                  </a:lnTo>
                  <a:lnTo>
                    <a:pt x="93" y="1919"/>
                  </a:lnTo>
                  <a:lnTo>
                    <a:pt x="37" y="2124"/>
                  </a:lnTo>
                  <a:lnTo>
                    <a:pt x="19" y="2347"/>
                  </a:lnTo>
                  <a:lnTo>
                    <a:pt x="0" y="2571"/>
                  </a:lnTo>
                  <a:lnTo>
                    <a:pt x="0" y="2794"/>
                  </a:lnTo>
                  <a:lnTo>
                    <a:pt x="37" y="3018"/>
                  </a:lnTo>
                  <a:lnTo>
                    <a:pt x="93" y="3241"/>
                  </a:lnTo>
                  <a:lnTo>
                    <a:pt x="186" y="3465"/>
                  </a:lnTo>
                  <a:lnTo>
                    <a:pt x="298" y="3689"/>
                  </a:lnTo>
                  <a:lnTo>
                    <a:pt x="429" y="3912"/>
                  </a:lnTo>
                  <a:lnTo>
                    <a:pt x="596" y="4136"/>
                  </a:lnTo>
                  <a:lnTo>
                    <a:pt x="820" y="4378"/>
                  </a:lnTo>
                  <a:lnTo>
                    <a:pt x="1006" y="4545"/>
                  </a:lnTo>
                  <a:lnTo>
                    <a:pt x="1192" y="4694"/>
                  </a:lnTo>
                  <a:lnTo>
                    <a:pt x="1397" y="4843"/>
                  </a:lnTo>
                  <a:lnTo>
                    <a:pt x="1584" y="4974"/>
                  </a:lnTo>
                  <a:lnTo>
                    <a:pt x="1993" y="5216"/>
                  </a:lnTo>
                  <a:lnTo>
                    <a:pt x="2422" y="5421"/>
                  </a:lnTo>
                  <a:lnTo>
                    <a:pt x="2869" y="5589"/>
                  </a:lnTo>
                  <a:lnTo>
                    <a:pt x="3297" y="5719"/>
                  </a:lnTo>
                  <a:lnTo>
                    <a:pt x="3707" y="5812"/>
                  </a:lnTo>
                  <a:lnTo>
                    <a:pt x="4117" y="5887"/>
                  </a:lnTo>
                  <a:lnTo>
                    <a:pt x="4508" y="5942"/>
                  </a:lnTo>
                  <a:lnTo>
                    <a:pt x="4862" y="5980"/>
                  </a:lnTo>
                  <a:lnTo>
                    <a:pt x="5458" y="6017"/>
                  </a:lnTo>
                  <a:lnTo>
                    <a:pt x="5998" y="6017"/>
                  </a:lnTo>
                  <a:lnTo>
                    <a:pt x="6017" y="5868"/>
                  </a:lnTo>
                  <a:lnTo>
                    <a:pt x="6017" y="5458"/>
                  </a:lnTo>
                  <a:lnTo>
                    <a:pt x="5980" y="4862"/>
                  </a:lnTo>
                  <a:lnTo>
                    <a:pt x="5942" y="4508"/>
                  </a:lnTo>
                  <a:lnTo>
                    <a:pt x="5887" y="4117"/>
                  </a:lnTo>
                  <a:lnTo>
                    <a:pt x="5812" y="3726"/>
                  </a:lnTo>
                  <a:lnTo>
                    <a:pt x="5719" y="3297"/>
                  </a:lnTo>
                  <a:lnTo>
                    <a:pt x="5589" y="2869"/>
                  </a:lnTo>
                  <a:lnTo>
                    <a:pt x="5421" y="2440"/>
                  </a:lnTo>
                  <a:lnTo>
                    <a:pt x="5216" y="2012"/>
                  </a:lnTo>
                  <a:lnTo>
                    <a:pt x="4974" y="1584"/>
                  </a:lnTo>
                  <a:lnTo>
                    <a:pt x="4843" y="1397"/>
                  </a:lnTo>
                  <a:lnTo>
                    <a:pt x="4694" y="1192"/>
                  </a:lnTo>
                  <a:lnTo>
                    <a:pt x="4545" y="1006"/>
                  </a:lnTo>
                  <a:lnTo>
                    <a:pt x="4359" y="820"/>
                  </a:lnTo>
                  <a:lnTo>
                    <a:pt x="4117" y="596"/>
                  </a:lnTo>
                  <a:lnTo>
                    <a:pt x="3912" y="429"/>
                  </a:lnTo>
                  <a:lnTo>
                    <a:pt x="3688" y="298"/>
                  </a:lnTo>
                  <a:lnTo>
                    <a:pt x="3465" y="187"/>
                  </a:lnTo>
                  <a:lnTo>
                    <a:pt x="3241" y="93"/>
                  </a:lnTo>
                  <a:lnTo>
                    <a:pt x="3018" y="37"/>
                  </a:lnTo>
                  <a:lnTo>
                    <a:pt x="2794" y="19"/>
                  </a:lnTo>
                  <a:lnTo>
                    <a:pt x="257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5" name="Google Shape;1685;p41"/>
            <p:cNvSpPr/>
            <p:nvPr/>
          </p:nvSpPr>
          <p:spPr>
            <a:xfrm>
              <a:off x="7055875" y="2891250"/>
              <a:ext cx="150450" cy="150450"/>
            </a:xfrm>
            <a:custGeom>
              <a:avLst/>
              <a:gdLst/>
              <a:ahLst/>
              <a:cxnLst/>
              <a:rect l="l" t="t" r="r" b="b"/>
              <a:pathLst>
                <a:path w="6018" h="6018" extrusionOk="0">
                  <a:moveTo>
                    <a:pt x="3447" y="1"/>
                  </a:moveTo>
                  <a:lnTo>
                    <a:pt x="3223" y="19"/>
                  </a:lnTo>
                  <a:lnTo>
                    <a:pt x="3000" y="56"/>
                  </a:lnTo>
                  <a:lnTo>
                    <a:pt x="2776" y="112"/>
                  </a:lnTo>
                  <a:lnTo>
                    <a:pt x="2553" y="187"/>
                  </a:lnTo>
                  <a:lnTo>
                    <a:pt x="2329" y="299"/>
                  </a:lnTo>
                  <a:lnTo>
                    <a:pt x="2106" y="448"/>
                  </a:lnTo>
                  <a:lnTo>
                    <a:pt x="1901" y="615"/>
                  </a:lnTo>
                  <a:lnTo>
                    <a:pt x="1658" y="839"/>
                  </a:lnTo>
                  <a:lnTo>
                    <a:pt x="1491" y="1006"/>
                  </a:lnTo>
                  <a:lnTo>
                    <a:pt x="1323" y="1193"/>
                  </a:lnTo>
                  <a:lnTo>
                    <a:pt x="1174" y="1398"/>
                  </a:lnTo>
                  <a:lnTo>
                    <a:pt x="1044" y="1603"/>
                  </a:lnTo>
                  <a:lnTo>
                    <a:pt x="802" y="2012"/>
                  </a:lnTo>
                  <a:lnTo>
                    <a:pt x="597" y="2441"/>
                  </a:lnTo>
                  <a:lnTo>
                    <a:pt x="448" y="2869"/>
                  </a:lnTo>
                  <a:lnTo>
                    <a:pt x="299" y="3298"/>
                  </a:lnTo>
                  <a:lnTo>
                    <a:pt x="205" y="3726"/>
                  </a:lnTo>
                  <a:lnTo>
                    <a:pt x="131" y="4136"/>
                  </a:lnTo>
                  <a:lnTo>
                    <a:pt x="75" y="4508"/>
                  </a:lnTo>
                  <a:lnTo>
                    <a:pt x="38" y="4862"/>
                  </a:lnTo>
                  <a:lnTo>
                    <a:pt x="1" y="5458"/>
                  </a:lnTo>
                  <a:lnTo>
                    <a:pt x="1" y="5868"/>
                  </a:lnTo>
                  <a:lnTo>
                    <a:pt x="19" y="6017"/>
                  </a:lnTo>
                  <a:lnTo>
                    <a:pt x="559" y="6017"/>
                  </a:lnTo>
                  <a:lnTo>
                    <a:pt x="1155" y="5999"/>
                  </a:lnTo>
                  <a:lnTo>
                    <a:pt x="1509" y="5961"/>
                  </a:lnTo>
                  <a:lnTo>
                    <a:pt x="1901" y="5906"/>
                  </a:lnTo>
                  <a:lnTo>
                    <a:pt x="2310" y="5831"/>
                  </a:lnTo>
                  <a:lnTo>
                    <a:pt x="2720" y="5719"/>
                  </a:lnTo>
                  <a:lnTo>
                    <a:pt x="3167" y="5589"/>
                  </a:lnTo>
                  <a:lnTo>
                    <a:pt x="3596" y="5421"/>
                  </a:lnTo>
                  <a:lnTo>
                    <a:pt x="4024" y="5216"/>
                  </a:lnTo>
                  <a:lnTo>
                    <a:pt x="4434" y="4993"/>
                  </a:lnTo>
                  <a:lnTo>
                    <a:pt x="4639" y="4844"/>
                  </a:lnTo>
                  <a:lnTo>
                    <a:pt x="4825" y="4695"/>
                  </a:lnTo>
                  <a:lnTo>
                    <a:pt x="5011" y="4546"/>
                  </a:lnTo>
                  <a:lnTo>
                    <a:pt x="5198" y="4378"/>
                  </a:lnTo>
                  <a:lnTo>
                    <a:pt x="5421" y="4136"/>
                  </a:lnTo>
                  <a:lnTo>
                    <a:pt x="5589" y="3912"/>
                  </a:lnTo>
                  <a:lnTo>
                    <a:pt x="5719" y="3689"/>
                  </a:lnTo>
                  <a:lnTo>
                    <a:pt x="5831" y="3465"/>
                  </a:lnTo>
                  <a:lnTo>
                    <a:pt x="5924" y="3242"/>
                  </a:lnTo>
                  <a:lnTo>
                    <a:pt x="5980" y="3018"/>
                  </a:lnTo>
                  <a:lnTo>
                    <a:pt x="6017" y="2795"/>
                  </a:lnTo>
                  <a:lnTo>
                    <a:pt x="6017" y="2571"/>
                  </a:lnTo>
                  <a:lnTo>
                    <a:pt x="6017" y="2348"/>
                  </a:lnTo>
                  <a:lnTo>
                    <a:pt x="5980" y="2124"/>
                  </a:lnTo>
                  <a:lnTo>
                    <a:pt x="5924" y="1919"/>
                  </a:lnTo>
                  <a:lnTo>
                    <a:pt x="5850" y="1714"/>
                  </a:lnTo>
                  <a:lnTo>
                    <a:pt x="5757" y="1509"/>
                  </a:lnTo>
                  <a:lnTo>
                    <a:pt x="5645" y="1304"/>
                  </a:lnTo>
                  <a:lnTo>
                    <a:pt x="5533" y="1118"/>
                  </a:lnTo>
                  <a:lnTo>
                    <a:pt x="5384" y="951"/>
                  </a:lnTo>
                  <a:lnTo>
                    <a:pt x="5235" y="783"/>
                  </a:lnTo>
                  <a:lnTo>
                    <a:pt x="5067" y="634"/>
                  </a:lnTo>
                  <a:lnTo>
                    <a:pt x="4900" y="503"/>
                  </a:lnTo>
                  <a:lnTo>
                    <a:pt x="4713" y="373"/>
                  </a:lnTo>
                  <a:lnTo>
                    <a:pt x="4527" y="261"/>
                  </a:lnTo>
                  <a:lnTo>
                    <a:pt x="4322" y="187"/>
                  </a:lnTo>
                  <a:lnTo>
                    <a:pt x="4117" y="112"/>
                  </a:lnTo>
                  <a:lnTo>
                    <a:pt x="3894" y="56"/>
                  </a:lnTo>
                  <a:lnTo>
                    <a:pt x="3670" y="19"/>
                  </a:lnTo>
                  <a:lnTo>
                    <a:pt x="3447"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6" name="Google Shape;1686;p41"/>
            <p:cNvSpPr/>
            <p:nvPr/>
          </p:nvSpPr>
          <p:spPr>
            <a:xfrm>
              <a:off x="6875200" y="2765050"/>
              <a:ext cx="125275" cy="184425"/>
            </a:xfrm>
            <a:custGeom>
              <a:avLst/>
              <a:gdLst/>
              <a:ahLst/>
              <a:cxnLst/>
              <a:rect l="l" t="t" r="r" b="b"/>
              <a:pathLst>
                <a:path w="5011" h="7377" extrusionOk="0">
                  <a:moveTo>
                    <a:pt x="2291" y="0"/>
                  </a:moveTo>
                  <a:lnTo>
                    <a:pt x="2068" y="38"/>
                  </a:lnTo>
                  <a:lnTo>
                    <a:pt x="1844" y="75"/>
                  </a:lnTo>
                  <a:lnTo>
                    <a:pt x="1639" y="131"/>
                  </a:lnTo>
                  <a:lnTo>
                    <a:pt x="1434" y="224"/>
                  </a:lnTo>
                  <a:lnTo>
                    <a:pt x="1229" y="317"/>
                  </a:lnTo>
                  <a:lnTo>
                    <a:pt x="1043" y="429"/>
                  </a:lnTo>
                  <a:lnTo>
                    <a:pt x="857" y="559"/>
                  </a:lnTo>
                  <a:lnTo>
                    <a:pt x="689" y="708"/>
                  </a:lnTo>
                  <a:lnTo>
                    <a:pt x="540" y="876"/>
                  </a:lnTo>
                  <a:lnTo>
                    <a:pt x="410" y="1062"/>
                  </a:lnTo>
                  <a:lnTo>
                    <a:pt x="279" y="1248"/>
                  </a:lnTo>
                  <a:lnTo>
                    <a:pt x="186" y="1472"/>
                  </a:lnTo>
                  <a:lnTo>
                    <a:pt x="112" y="1714"/>
                  </a:lnTo>
                  <a:lnTo>
                    <a:pt x="56" y="1956"/>
                  </a:lnTo>
                  <a:lnTo>
                    <a:pt x="19" y="2236"/>
                  </a:lnTo>
                  <a:lnTo>
                    <a:pt x="0" y="2571"/>
                  </a:lnTo>
                  <a:lnTo>
                    <a:pt x="19" y="2813"/>
                  </a:lnTo>
                  <a:lnTo>
                    <a:pt x="37" y="3055"/>
                  </a:lnTo>
                  <a:lnTo>
                    <a:pt x="75" y="3298"/>
                  </a:lnTo>
                  <a:lnTo>
                    <a:pt x="112" y="3540"/>
                  </a:lnTo>
                  <a:lnTo>
                    <a:pt x="242" y="4005"/>
                  </a:lnTo>
                  <a:lnTo>
                    <a:pt x="391" y="4434"/>
                  </a:lnTo>
                  <a:lnTo>
                    <a:pt x="577" y="4862"/>
                  </a:lnTo>
                  <a:lnTo>
                    <a:pt x="801" y="5253"/>
                  </a:lnTo>
                  <a:lnTo>
                    <a:pt x="1025" y="5626"/>
                  </a:lnTo>
                  <a:lnTo>
                    <a:pt x="1248" y="5980"/>
                  </a:lnTo>
                  <a:lnTo>
                    <a:pt x="1490" y="6278"/>
                  </a:lnTo>
                  <a:lnTo>
                    <a:pt x="1714" y="6557"/>
                  </a:lnTo>
                  <a:lnTo>
                    <a:pt x="2124" y="7004"/>
                  </a:lnTo>
                  <a:lnTo>
                    <a:pt x="2403" y="7284"/>
                  </a:lnTo>
                  <a:lnTo>
                    <a:pt x="2515" y="7377"/>
                  </a:lnTo>
                  <a:lnTo>
                    <a:pt x="2608" y="7284"/>
                  </a:lnTo>
                  <a:lnTo>
                    <a:pt x="2906" y="7004"/>
                  </a:lnTo>
                  <a:lnTo>
                    <a:pt x="3297" y="6557"/>
                  </a:lnTo>
                  <a:lnTo>
                    <a:pt x="3521" y="6278"/>
                  </a:lnTo>
                  <a:lnTo>
                    <a:pt x="3763" y="5980"/>
                  </a:lnTo>
                  <a:lnTo>
                    <a:pt x="3986" y="5626"/>
                  </a:lnTo>
                  <a:lnTo>
                    <a:pt x="4229" y="5253"/>
                  </a:lnTo>
                  <a:lnTo>
                    <a:pt x="4433" y="4862"/>
                  </a:lnTo>
                  <a:lnTo>
                    <a:pt x="4620" y="4434"/>
                  </a:lnTo>
                  <a:lnTo>
                    <a:pt x="4787" y="4005"/>
                  </a:lnTo>
                  <a:lnTo>
                    <a:pt x="4899" y="3540"/>
                  </a:lnTo>
                  <a:lnTo>
                    <a:pt x="4955" y="3298"/>
                  </a:lnTo>
                  <a:lnTo>
                    <a:pt x="4992" y="3055"/>
                  </a:lnTo>
                  <a:lnTo>
                    <a:pt x="5011" y="2813"/>
                  </a:lnTo>
                  <a:lnTo>
                    <a:pt x="5011" y="2571"/>
                  </a:lnTo>
                  <a:lnTo>
                    <a:pt x="5011" y="2236"/>
                  </a:lnTo>
                  <a:lnTo>
                    <a:pt x="4974" y="1956"/>
                  </a:lnTo>
                  <a:lnTo>
                    <a:pt x="4918" y="1714"/>
                  </a:lnTo>
                  <a:lnTo>
                    <a:pt x="4825" y="1472"/>
                  </a:lnTo>
                  <a:lnTo>
                    <a:pt x="4731" y="1248"/>
                  </a:lnTo>
                  <a:lnTo>
                    <a:pt x="4620" y="1062"/>
                  </a:lnTo>
                  <a:lnTo>
                    <a:pt x="4471" y="876"/>
                  </a:lnTo>
                  <a:lnTo>
                    <a:pt x="4322" y="708"/>
                  </a:lnTo>
                  <a:lnTo>
                    <a:pt x="4154" y="559"/>
                  </a:lnTo>
                  <a:lnTo>
                    <a:pt x="3986" y="429"/>
                  </a:lnTo>
                  <a:lnTo>
                    <a:pt x="3781" y="317"/>
                  </a:lnTo>
                  <a:lnTo>
                    <a:pt x="3595" y="224"/>
                  </a:lnTo>
                  <a:lnTo>
                    <a:pt x="3390" y="131"/>
                  </a:lnTo>
                  <a:lnTo>
                    <a:pt x="3167" y="75"/>
                  </a:lnTo>
                  <a:lnTo>
                    <a:pt x="2962" y="38"/>
                  </a:lnTo>
                  <a:lnTo>
                    <a:pt x="273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7" name="Google Shape;1687;p41"/>
            <p:cNvSpPr/>
            <p:nvPr/>
          </p:nvSpPr>
          <p:spPr>
            <a:xfrm>
              <a:off x="7084275" y="3516675"/>
              <a:ext cx="184925" cy="124825"/>
            </a:xfrm>
            <a:custGeom>
              <a:avLst/>
              <a:gdLst/>
              <a:ahLst/>
              <a:cxnLst/>
              <a:rect l="l" t="t" r="r" b="b"/>
              <a:pathLst>
                <a:path w="7397" h="4993" extrusionOk="0">
                  <a:moveTo>
                    <a:pt x="4583" y="1"/>
                  </a:moveTo>
                  <a:lnTo>
                    <a:pt x="4341" y="19"/>
                  </a:lnTo>
                  <a:lnTo>
                    <a:pt x="4099" y="56"/>
                  </a:lnTo>
                  <a:lnTo>
                    <a:pt x="3857" y="94"/>
                  </a:lnTo>
                  <a:lnTo>
                    <a:pt x="3391" y="224"/>
                  </a:lnTo>
                  <a:lnTo>
                    <a:pt x="2944" y="392"/>
                  </a:lnTo>
                  <a:lnTo>
                    <a:pt x="2534" y="578"/>
                  </a:lnTo>
                  <a:lnTo>
                    <a:pt x="2124" y="783"/>
                  </a:lnTo>
                  <a:lnTo>
                    <a:pt x="1752" y="1006"/>
                  </a:lnTo>
                  <a:lnTo>
                    <a:pt x="1417" y="1249"/>
                  </a:lnTo>
                  <a:lnTo>
                    <a:pt x="1100" y="1472"/>
                  </a:lnTo>
                  <a:lnTo>
                    <a:pt x="820" y="1696"/>
                  </a:lnTo>
                  <a:lnTo>
                    <a:pt x="373" y="2106"/>
                  </a:lnTo>
                  <a:lnTo>
                    <a:pt x="94" y="2385"/>
                  </a:lnTo>
                  <a:lnTo>
                    <a:pt x="1" y="2497"/>
                  </a:lnTo>
                  <a:lnTo>
                    <a:pt x="94" y="2608"/>
                  </a:lnTo>
                  <a:lnTo>
                    <a:pt x="373" y="2888"/>
                  </a:lnTo>
                  <a:lnTo>
                    <a:pt x="820" y="3298"/>
                  </a:lnTo>
                  <a:lnTo>
                    <a:pt x="1100" y="3521"/>
                  </a:lnTo>
                  <a:lnTo>
                    <a:pt x="1417" y="3745"/>
                  </a:lnTo>
                  <a:lnTo>
                    <a:pt x="1752" y="3987"/>
                  </a:lnTo>
                  <a:lnTo>
                    <a:pt x="2124" y="4210"/>
                  </a:lnTo>
                  <a:lnTo>
                    <a:pt x="2534" y="4415"/>
                  </a:lnTo>
                  <a:lnTo>
                    <a:pt x="2944" y="4602"/>
                  </a:lnTo>
                  <a:lnTo>
                    <a:pt x="3391" y="4769"/>
                  </a:lnTo>
                  <a:lnTo>
                    <a:pt x="3857" y="4900"/>
                  </a:lnTo>
                  <a:lnTo>
                    <a:pt x="4099" y="4937"/>
                  </a:lnTo>
                  <a:lnTo>
                    <a:pt x="4341" y="4974"/>
                  </a:lnTo>
                  <a:lnTo>
                    <a:pt x="4583" y="4993"/>
                  </a:lnTo>
                  <a:lnTo>
                    <a:pt x="5161" y="4993"/>
                  </a:lnTo>
                  <a:lnTo>
                    <a:pt x="5422" y="4956"/>
                  </a:lnTo>
                  <a:lnTo>
                    <a:pt x="5682" y="4900"/>
                  </a:lnTo>
                  <a:lnTo>
                    <a:pt x="5925" y="4825"/>
                  </a:lnTo>
                  <a:lnTo>
                    <a:pt x="6129" y="4713"/>
                  </a:lnTo>
                  <a:lnTo>
                    <a:pt x="6334" y="4602"/>
                  </a:lnTo>
                  <a:lnTo>
                    <a:pt x="6521" y="4471"/>
                  </a:lnTo>
                  <a:lnTo>
                    <a:pt x="6688" y="4304"/>
                  </a:lnTo>
                  <a:lnTo>
                    <a:pt x="6837" y="4155"/>
                  </a:lnTo>
                  <a:lnTo>
                    <a:pt x="6968" y="3968"/>
                  </a:lnTo>
                  <a:lnTo>
                    <a:pt x="7079" y="3782"/>
                  </a:lnTo>
                  <a:lnTo>
                    <a:pt x="7173" y="3577"/>
                  </a:lnTo>
                  <a:lnTo>
                    <a:pt x="7247" y="3372"/>
                  </a:lnTo>
                  <a:lnTo>
                    <a:pt x="7322" y="3149"/>
                  </a:lnTo>
                  <a:lnTo>
                    <a:pt x="7359" y="2944"/>
                  </a:lnTo>
                  <a:lnTo>
                    <a:pt x="7377" y="2720"/>
                  </a:lnTo>
                  <a:lnTo>
                    <a:pt x="7396" y="2497"/>
                  </a:lnTo>
                  <a:lnTo>
                    <a:pt x="7377" y="2273"/>
                  </a:lnTo>
                  <a:lnTo>
                    <a:pt x="7359" y="2050"/>
                  </a:lnTo>
                  <a:lnTo>
                    <a:pt x="7322" y="1826"/>
                  </a:lnTo>
                  <a:lnTo>
                    <a:pt x="7247" y="1621"/>
                  </a:lnTo>
                  <a:lnTo>
                    <a:pt x="7173" y="1416"/>
                  </a:lnTo>
                  <a:lnTo>
                    <a:pt x="7079" y="1211"/>
                  </a:lnTo>
                  <a:lnTo>
                    <a:pt x="6968" y="1025"/>
                  </a:lnTo>
                  <a:lnTo>
                    <a:pt x="6837" y="839"/>
                  </a:lnTo>
                  <a:lnTo>
                    <a:pt x="6688" y="690"/>
                  </a:lnTo>
                  <a:lnTo>
                    <a:pt x="6521" y="522"/>
                  </a:lnTo>
                  <a:lnTo>
                    <a:pt x="6334" y="392"/>
                  </a:lnTo>
                  <a:lnTo>
                    <a:pt x="6129" y="280"/>
                  </a:lnTo>
                  <a:lnTo>
                    <a:pt x="5925" y="168"/>
                  </a:lnTo>
                  <a:lnTo>
                    <a:pt x="5682" y="94"/>
                  </a:lnTo>
                  <a:lnTo>
                    <a:pt x="5422" y="38"/>
                  </a:lnTo>
                  <a:lnTo>
                    <a:pt x="5161"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8" name="Google Shape;1688;p41"/>
            <p:cNvSpPr/>
            <p:nvPr/>
          </p:nvSpPr>
          <p:spPr>
            <a:xfrm>
              <a:off x="6965075" y="1370750"/>
              <a:ext cx="258000" cy="258025"/>
            </a:xfrm>
            <a:custGeom>
              <a:avLst/>
              <a:gdLst/>
              <a:ahLst/>
              <a:cxnLst/>
              <a:rect l="l" t="t" r="r" b="b"/>
              <a:pathLst>
                <a:path w="10320" h="10321" extrusionOk="0">
                  <a:moveTo>
                    <a:pt x="5533" y="1"/>
                  </a:moveTo>
                  <a:lnTo>
                    <a:pt x="5141" y="75"/>
                  </a:lnTo>
                  <a:lnTo>
                    <a:pt x="4750" y="169"/>
                  </a:lnTo>
                  <a:lnTo>
                    <a:pt x="4378" y="318"/>
                  </a:lnTo>
                  <a:lnTo>
                    <a:pt x="3987" y="504"/>
                  </a:lnTo>
                  <a:lnTo>
                    <a:pt x="3800" y="616"/>
                  </a:lnTo>
                  <a:lnTo>
                    <a:pt x="3614" y="746"/>
                  </a:lnTo>
                  <a:lnTo>
                    <a:pt x="3428" y="876"/>
                  </a:lnTo>
                  <a:lnTo>
                    <a:pt x="3241" y="1025"/>
                  </a:lnTo>
                  <a:lnTo>
                    <a:pt x="2832" y="1417"/>
                  </a:lnTo>
                  <a:lnTo>
                    <a:pt x="2534" y="1715"/>
                  </a:lnTo>
                  <a:lnTo>
                    <a:pt x="2273" y="2050"/>
                  </a:lnTo>
                  <a:lnTo>
                    <a:pt x="2012" y="2385"/>
                  </a:lnTo>
                  <a:lnTo>
                    <a:pt x="1770" y="2721"/>
                  </a:lnTo>
                  <a:lnTo>
                    <a:pt x="1565" y="3075"/>
                  </a:lnTo>
                  <a:lnTo>
                    <a:pt x="1360" y="3428"/>
                  </a:lnTo>
                  <a:lnTo>
                    <a:pt x="1192" y="3801"/>
                  </a:lnTo>
                  <a:lnTo>
                    <a:pt x="1025" y="4155"/>
                  </a:lnTo>
                  <a:lnTo>
                    <a:pt x="876" y="4527"/>
                  </a:lnTo>
                  <a:lnTo>
                    <a:pt x="745" y="4900"/>
                  </a:lnTo>
                  <a:lnTo>
                    <a:pt x="615" y="5273"/>
                  </a:lnTo>
                  <a:lnTo>
                    <a:pt x="522" y="5645"/>
                  </a:lnTo>
                  <a:lnTo>
                    <a:pt x="335" y="6372"/>
                  </a:lnTo>
                  <a:lnTo>
                    <a:pt x="205" y="7061"/>
                  </a:lnTo>
                  <a:lnTo>
                    <a:pt x="112" y="7731"/>
                  </a:lnTo>
                  <a:lnTo>
                    <a:pt x="56" y="8346"/>
                  </a:lnTo>
                  <a:lnTo>
                    <a:pt x="19" y="8886"/>
                  </a:lnTo>
                  <a:lnTo>
                    <a:pt x="0" y="9371"/>
                  </a:lnTo>
                  <a:lnTo>
                    <a:pt x="0" y="10060"/>
                  </a:lnTo>
                  <a:lnTo>
                    <a:pt x="19" y="10302"/>
                  </a:lnTo>
                  <a:lnTo>
                    <a:pt x="261" y="10321"/>
                  </a:lnTo>
                  <a:lnTo>
                    <a:pt x="950" y="10321"/>
                  </a:lnTo>
                  <a:lnTo>
                    <a:pt x="1434" y="10302"/>
                  </a:lnTo>
                  <a:lnTo>
                    <a:pt x="1975" y="10265"/>
                  </a:lnTo>
                  <a:lnTo>
                    <a:pt x="2589" y="10209"/>
                  </a:lnTo>
                  <a:lnTo>
                    <a:pt x="3241" y="10116"/>
                  </a:lnTo>
                  <a:lnTo>
                    <a:pt x="3949" y="9985"/>
                  </a:lnTo>
                  <a:lnTo>
                    <a:pt x="4676" y="9799"/>
                  </a:lnTo>
                  <a:lnTo>
                    <a:pt x="5048" y="9687"/>
                  </a:lnTo>
                  <a:lnTo>
                    <a:pt x="5421" y="9576"/>
                  </a:lnTo>
                  <a:lnTo>
                    <a:pt x="5793" y="9445"/>
                  </a:lnTo>
                  <a:lnTo>
                    <a:pt x="6147" y="9296"/>
                  </a:lnTo>
                  <a:lnTo>
                    <a:pt x="6520" y="9129"/>
                  </a:lnTo>
                  <a:lnTo>
                    <a:pt x="6892" y="8942"/>
                  </a:lnTo>
                  <a:lnTo>
                    <a:pt x="7246" y="8756"/>
                  </a:lnTo>
                  <a:lnTo>
                    <a:pt x="7600" y="8532"/>
                  </a:lnTo>
                  <a:lnTo>
                    <a:pt x="7936" y="8309"/>
                  </a:lnTo>
                  <a:lnTo>
                    <a:pt x="8271" y="8048"/>
                  </a:lnTo>
                  <a:lnTo>
                    <a:pt x="8606" y="7787"/>
                  </a:lnTo>
                  <a:lnTo>
                    <a:pt x="8904" y="7489"/>
                  </a:lnTo>
                  <a:lnTo>
                    <a:pt x="9295" y="7079"/>
                  </a:lnTo>
                  <a:lnTo>
                    <a:pt x="9444" y="6893"/>
                  </a:lnTo>
                  <a:lnTo>
                    <a:pt x="9575" y="6707"/>
                  </a:lnTo>
                  <a:lnTo>
                    <a:pt x="9705" y="6521"/>
                  </a:lnTo>
                  <a:lnTo>
                    <a:pt x="9817" y="6334"/>
                  </a:lnTo>
                  <a:lnTo>
                    <a:pt x="10003" y="5943"/>
                  </a:lnTo>
                  <a:lnTo>
                    <a:pt x="10152" y="5552"/>
                  </a:lnTo>
                  <a:lnTo>
                    <a:pt x="10245" y="5179"/>
                  </a:lnTo>
                  <a:lnTo>
                    <a:pt x="10301" y="4788"/>
                  </a:lnTo>
                  <a:lnTo>
                    <a:pt x="10320" y="4397"/>
                  </a:lnTo>
                  <a:lnTo>
                    <a:pt x="10301" y="4025"/>
                  </a:lnTo>
                  <a:lnTo>
                    <a:pt x="10245" y="3633"/>
                  </a:lnTo>
                  <a:lnTo>
                    <a:pt x="10152" y="3279"/>
                  </a:lnTo>
                  <a:lnTo>
                    <a:pt x="10022" y="2907"/>
                  </a:lnTo>
                  <a:lnTo>
                    <a:pt x="9873" y="2572"/>
                  </a:lnTo>
                  <a:lnTo>
                    <a:pt x="9687" y="2236"/>
                  </a:lnTo>
                  <a:lnTo>
                    <a:pt x="9482" y="1920"/>
                  </a:lnTo>
                  <a:lnTo>
                    <a:pt x="9240" y="1622"/>
                  </a:lnTo>
                  <a:lnTo>
                    <a:pt x="8979" y="1342"/>
                  </a:lnTo>
                  <a:lnTo>
                    <a:pt x="8699" y="1081"/>
                  </a:lnTo>
                  <a:lnTo>
                    <a:pt x="8401" y="839"/>
                  </a:lnTo>
                  <a:lnTo>
                    <a:pt x="8085" y="634"/>
                  </a:lnTo>
                  <a:lnTo>
                    <a:pt x="7749" y="448"/>
                  </a:lnTo>
                  <a:lnTo>
                    <a:pt x="7395" y="280"/>
                  </a:lnTo>
                  <a:lnTo>
                    <a:pt x="7041" y="169"/>
                  </a:lnTo>
                  <a:lnTo>
                    <a:pt x="6669" y="75"/>
                  </a:lnTo>
                  <a:lnTo>
                    <a:pt x="6296" y="20"/>
                  </a:lnTo>
                  <a:lnTo>
                    <a:pt x="5924"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9" name="Google Shape;1689;p41"/>
            <p:cNvSpPr/>
            <p:nvPr/>
          </p:nvSpPr>
          <p:spPr>
            <a:xfrm>
              <a:off x="7084275" y="1666475"/>
              <a:ext cx="184925" cy="125300"/>
            </a:xfrm>
            <a:custGeom>
              <a:avLst/>
              <a:gdLst/>
              <a:ahLst/>
              <a:cxnLst/>
              <a:rect l="l" t="t" r="r" b="b"/>
              <a:pathLst>
                <a:path w="7397" h="5012" extrusionOk="0">
                  <a:moveTo>
                    <a:pt x="4583" y="1"/>
                  </a:moveTo>
                  <a:lnTo>
                    <a:pt x="4341" y="19"/>
                  </a:lnTo>
                  <a:lnTo>
                    <a:pt x="4099" y="56"/>
                  </a:lnTo>
                  <a:lnTo>
                    <a:pt x="3857" y="112"/>
                  </a:lnTo>
                  <a:lnTo>
                    <a:pt x="3615" y="168"/>
                  </a:lnTo>
                  <a:lnTo>
                    <a:pt x="3391" y="224"/>
                  </a:lnTo>
                  <a:lnTo>
                    <a:pt x="2944" y="392"/>
                  </a:lnTo>
                  <a:lnTo>
                    <a:pt x="2534" y="578"/>
                  </a:lnTo>
                  <a:lnTo>
                    <a:pt x="2124" y="783"/>
                  </a:lnTo>
                  <a:lnTo>
                    <a:pt x="1752" y="1025"/>
                  </a:lnTo>
                  <a:lnTo>
                    <a:pt x="1417" y="1249"/>
                  </a:lnTo>
                  <a:lnTo>
                    <a:pt x="1100" y="1491"/>
                  </a:lnTo>
                  <a:lnTo>
                    <a:pt x="820" y="1714"/>
                  </a:lnTo>
                  <a:lnTo>
                    <a:pt x="373" y="2105"/>
                  </a:lnTo>
                  <a:lnTo>
                    <a:pt x="94" y="2404"/>
                  </a:lnTo>
                  <a:lnTo>
                    <a:pt x="1" y="2497"/>
                  </a:lnTo>
                  <a:lnTo>
                    <a:pt x="94" y="2608"/>
                  </a:lnTo>
                  <a:lnTo>
                    <a:pt x="373" y="2888"/>
                  </a:lnTo>
                  <a:lnTo>
                    <a:pt x="820" y="3298"/>
                  </a:lnTo>
                  <a:lnTo>
                    <a:pt x="1100" y="3521"/>
                  </a:lnTo>
                  <a:lnTo>
                    <a:pt x="1417" y="3763"/>
                  </a:lnTo>
                  <a:lnTo>
                    <a:pt x="1752" y="3987"/>
                  </a:lnTo>
                  <a:lnTo>
                    <a:pt x="2124" y="4210"/>
                  </a:lnTo>
                  <a:lnTo>
                    <a:pt x="2534" y="4434"/>
                  </a:lnTo>
                  <a:lnTo>
                    <a:pt x="2944" y="4620"/>
                  </a:lnTo>
                  <a:lnTo>
                    <a:pt x="3391" y="4769"/>
                  </a:lnTo>
                  <a:lnTo>
                    <a:pt x="3615" y="4844"/>
                  </a:lnTo>
                  <a:lnTo>
                    <a:pt x="3857" y="4900"/>
                  </a:lnTo>
                  <a:lnTo>
                    <a:pt x="4099" y="4937"/>
                  </a:lnTo>
                  <a:lnTo>
                    <a:pt x="4341" y="4974"/>
                  </a:lnTo>
                  <a:lnTo>
                    <a:pt x="4583" y="4993"/>
                  </a:lnTo>
                  <a:lnTo>
                    <a:pt x="4825" y="5011"/>
                  </a:lnTo>
                  <a:lnTo>
                    <a:pt x="5161" y="4993"/>
                  </a:lnTo>
                  <a:lnTo>
                    <a:pt x="5422" y="4956"/>
                  </a:lnTo>
                  <a:lnTo>
                    <a:pt x="5682" y="4900"/>
                  </a:lnTo>
                  <a:lnTo>
                    <a:pt x="5925" y="4825"/>
                  </a:lnTo>
                  <a:lnTo>
                    <a:pt x="6129" y="4732"/>
                  </a:lnTo>
                  <a:lnTo>
                    <a:pt x="6334" y="4602"/>
                  </a:lnTo>
                  <a:lnTo>
                    <a:pt x="6521" y="4471"/>
                  </a:lnTo>
                  <a:lnTo>
                    <a:pt x="6688" y="4322"/>
                  </a:lnTo>
                  <a:lnTo>
                    <a:pt x="6837" y="4155"/>
                  </a:lnTo>
                  <a:lnTo>
                    <a:pt x="6968" y="3968"/>
                  </a:lnTo>
                  <a:lnTo>
                    <a:pt x="7079" y="3782"/>
                  </a:lnTo>
                  <a:lnTo>
                    <a:pt x="7173" y="3577"/>
                  </a:lnTo>
                  <a:lnTo>
                    <a:pt x="7247" y="3372"/>
                  </a:lnTo>
                  <a:lnTo>
                    <a:pt x="7322" y="3167"/>
                  </a:lnTo>
                  <a:lnTo>
                    <a:pt x="7359" y="2944"/>
                  </a:lnTo>
                  <a:lnTo>
                    <a:pt x="7377" y="2720"/>
                  </a:lnTo>
                  <a:lnTo>
                    <a:pt x="7396" y="2497"/>
                  </a:lnTo>
                  <a:lnTo>
                    <a:pt x="7377" y="2273"/>
                  </a:lnTo>
                  <a:lnTo>
                    <a:pt x="7359" y="2050"/>
                  </a:lnTo>
                  <a:lnTo>
                    <a:pt x="7322" y="1845"/>
                  </a:lnTo>
                  <a:lnTo>
                    <a:pt x="7247" y="1621"/>
                  </a:lnTo>
                  <a:lnTo>
                    <a:pt x="7173" y="1416"/>
                  </a:lnTo>
                  <a:lnTo>
                    <a:pt x="7079" y="1230"/>
                  </a:lnTo>
                  <a:lnTo>
                    <a:pt x="6968" y="1025"/>
                  </a:lnTo>
                  <a:lnTo>
                    <a:pt x="6837" y="857"/>
                  </a:lnTo>
                  <a:lnTo>
                    <a:pt x="6688" y="690"/>
                  </a:lnTo>
                  <a:lnTo>
                    <a:pt x="6521" y="541"/>
                  </a:lnTo>
                  <a:lnTo>
                    <a:pt x="6334" y="392"/>
                  </a:lnTo>
                  <a:lnTo>
                    <a:pt x="6129" y="280"/>
                  </a:lnTo>
                  <a:lnTo>
                    <a:pt x="5925" y="187"/>
                  </a:lnTo>
                  <a:lnTo>
                    <a:pt x="5682" y="94"/>
                  </a:lnTo>
                  <a:lnTo>
                    <a:pt x="5422" y="38"/>
                  </a:lnTo>
                  <a:lnTo>
                    <a:pt x="5161" y="19"/>
                  </a:lnTo>
                  <a:lnTo>
                    <a:pt x="482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0" name="Google Shape;1690;p41"/>
            <p:cNvSpPr/>
            <p:nvPr/>
          </p:nvSpPr>
          <p:spPr>
            <a:xfrm>
              <a:off x="7047500" y="2365950"/>
              <a:ext cx="258475" cy="258475"/>
            </a:xfrm>
            <a:custGeom>
              <a:avLst/>
              <a:gdLst/>
              <a:ahLst/>
              <a:cxnLst/>
              <a:rect l="l" t="t" r="r" b="b"/>
              <a:pathLst>
                <a:path w="10339" h="10339" extrusionOk="0">
                  <a:moveTo>
                    <a:pt x="5924" y="0"/>
                  </a:moveTo>
                  <a:lnTo>
                    <a:pt x="5533" y="19"/>
                  </a:lnTo>
                  <a:lnTo>
                    <a:pt x="5160" y="75"/>
                  </a:lnTo>
                  <a:lnTo>
                    <a:pt x="4769" y="187"/>
                  </a:lnTo>
                  <a:lnTo>
                    <a:pt x="4378" y="317"/>
                  </a:lnTo>
                  <a:lnTo>
                    <a:pt x="4005" y="522"/>
                  </a:lnTo>
                  <a:lnTo>
                    <a:pt x="3800" y="634"/>
                  </a:lnTo>
                  <a:lnTo>
                    <a:pt x="3614" y="746"/>
                  </a:lnTo>
                  <a:lnTo>
                    <a:pt x="3428" y="895"/>
                  </a:lnTo>
                  <a:lnTo>
                    <a:pt x="3260" y="1044"/>
                  </a:lnTo>
                  <a:lnTo>
                    <a:pt x="2832" y="1416"/>
                  </a:lnTo>
                  <a:lnTo>
                    <a:pt x="2534" y="1733"/>
                  </a:lnTo>
                  <a:lnTo>
                    <a:pt x="2273" y="2049"/>
                  </a:lnTo>
                  <a:lnTo>
                    <a:pt x="2012" y="2385"/>
                  </a:lnTo>
                  <a:lnTo>
                    <a:pt x="1789" y="2739"/>
                  </a:lnTo>
                  <a:lnTo>
                    <a:pt x="1565" y="3093"/>
                  </a:lnTo>
                  <a:lnTo>
                    <a:pt x="1379" y="3447"/>
                  </a:lnTo>
                  <a:lnTo>
                    <a:pt x="1192" y="3819"/>
                  </a:lnTo>
                  <a:lnTo>
                    <a:pt x="1025" y="4173"/>
                  </a:lnTo>
                  <a:lnTo>
                    <a:pt x="876" y="4546"/>
                  </a:lnTo>
                  <a:lnTo>
                    <a:pt x="745" y="4918"/>
                  </a:lnTo>
                  <a:lnTo>
                    <a:pt x="634" y="5291"/>
                  </a:lnTo>
                  <a:lnTo>
                    <a:pt x="522" y="5663"/>
                  </a:lnTo>
                  <a:lnTo>
                    <a:pt x="354" y="6390"/>
                  </a:lnTo>
                  <a:lnTo>
                    <a:pt x="224" y="7079"/>
                  </a:lnTo>
                  <a:lnTo>
                    <a:pt x="112" y="7750"/>
                  </a:lnTo>
                  <a:lnTo>
                    <a:pt x="56" y="8364"/>
                  </a:lnTo>
                  <a:lnTo>
                    <a:pt x="19" y="8904"/>
                  </a:lnTo>
                  <a:lnTo>
                    <a:pt x="0" y="9389"/>
                  </a:lnTo>
                  <a:lnTo>
                    <a:pt x="0" y="10078"/>
                  </a:lnTo>
                  <a:lnTo>
                    <a:pt x="19" y="10320"/>
                  </a:lnTo>
                  <a:lnTo>
                    <a:pt x="261" y="10339"/>
                  </a:lnTo>
                  <a:lnTo>
                    <a:pt x="950" y="10339"/>
                  </a:lnTo>
                  <a:lnTo>
                    <a:pt x="1435" y="10320"/>
                  </a:lnTo>
                  <a:lnTo>
                    <a:pt x="1975" y="10283"/>
                  </a:lnTo>
                  <a:lnTo>
                    <a:pt x="2590" y="10227"/>
                  </a:lnTo>
                  <a:lnTo>
                    <a:pt x="3260" y="10134"/>
                  </a:lnTo>
                  <a:lnTo>
                    <a:pt x="3949" y="9985"/>
                  </a:lnTo>
                  <a:lnTo>
                    <a:pt x="4676" y="9817"/>
                  </a:lnTo>
                  <a:lnTo>
                    <a:pt x="5048" y="9705"/>
                  </a:lnTo>
                  <a:lnTo>
                    <a:pt x="5421" y="9594"/>
                  </a:lnTo>
                  <a:lnTo>
                    <a:pt x="5794" y="9463"/>
                  </a:lnTo>
                  <a:lnTo>
                    <a:pt x="6166" y="9314"/>
                  </a:lnTo>
                  <a:lnTo>
                    <a:pt x="6539" y="9147"/>
                  </a:lnTo>
                  <a:lnTo>
                    <a:pt x="6893" y="8960"/>
                  </a:lnTo>
                  <a:lnTo>
                    <a:pt x="7246" y="8774"/>
                  </a:lnTo>
                  <a:lnTo>
                    <a:pt x="7600" y="8551"/>
                  </a:lnTo>
                  <a:lnTo>
                    <a:pt x="7954" y="8327"/>
                  </a:lnTo>
                  <a:lnTo>
                    <a:pt x="8290" y="8066"/>
                  </a:lnTo>
                  <a:lnTo>
                    <a:pt x="8606" y="7805"/>
                  </a:lnTo>
                  <a:lnTo>
                    <a:pt x="8923" y="7507"/>
                  </a:lnTo>
                  <a:lnTo>
                    <a:pt x="9296" y="7098"/>
                  </a:lnTo>
                  <a:lnTo>
                    <a:pt x="9445" y="6911"/>
                  </a:lnTo>
                  <a:lnTo>
                    <a:pt x="9594" y="6725"/>
                  </a:lnTo>
                  <a:lnTo>
                    <a:pt x="9705" y="6539"/>
                  </a:lnTo>
                  <a:lnTo>
                    <a:pt x="9836" y="6352"/>
                  </a:lnTo>
                  <a:lnTo>
                    <a:pt x="10022" y="5961"/>
                  </a:lnTo>
                  <a:lnTo>
                    <a:pt x="10152" y="5570"/>
                  </a:lnTo>
                  <a:lnTo>
                    <a:pt x="10264" y="5179"/>
                  </a:lnTo>
                  <a:lnTo>
                    <a:pt x="10320" y="4806"/>
                  </a:lnTo>
                  <a:lnTo>
                    <a:pt x="10339" y="4415"/>
                  </a:lnTo>
                  <a:lnTo>
                    <a:pt x="10320" y="4024"/>
                  </a:lnTo>
                  <a:lnTo>
                    <a:pt x="10246" y="3651"/>
                  </a:lnTo>
                  <a:lnTo>
                    <a:pt x="10171" y="3298"/>
                  </a:lnTo>
                  <a:lnTo>
                    <a:pt x="10041" y="2925"/>
                  </a:lnTo>
                  <a:lnTo>
                    <a:pt x="9873" y="2590"/>
                  </a:lnTo>
                  <a:lnTo>
                    <a:pt x="9705" y="2254"/>
                  </a:lnTo>
                  <a:lnTo>
                    <a:pt x="9482" y="1938"/>
                  </a:lnTo>
                  <a:lnTo>
                    <a:pt x="9240" y="1640"/>
                  </a:lnTo>
                  <a:lnTo>
                    <a:pt x="8997" y="1360"/>
                  </a:lnTo>
                  <a:lnTo>
                    <a:pt x="8699" y="1099"/>
                  </a:lnTo>
                  <a:lnTo>
                    <a:pt x="8401" y="857"/>
                  </a:lnTo>
                  <a:lnTo>
                    <a:pt x="8085" y="652"/>
                  </a:lnTo>
                  <a:lnTo>
                    <a:pt x="7749" y="466"/>
                  </a:lnTo>
                  <a:lnTo>
                    <a:pt x="7414" y="298"/>
                  </a:lnTo>
                  <a:lnTo>
                    <a:pt x="7060" y="187"/>
                  </a:lnTo>
                  <a:lnTo>
                    <a:pt x="6688" y="94"/>
                  </a:lnTo>
                  <a:lnTo>
                    <a:pt x="6315" y="19"/>
                  </a:lnTo>
                  <a:lnTo>
                    <a:pt x="59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1" name="Google Shape;1691;p41"/>
            <p:cNvSpPr/>
            <p:nvPr/>
          </p:nvSpPr>
          <p:spPr>
            <a:xfrm>
              <a:off x="7047500" y="1863000"/>
              <a:ext cx="258475" cy="258025"/>
            </a:xfrm>
            <a:custGeom>
              <a:avLst/>
              <a:gdLst/>
              <a:ahLst/>
              <a:cxnLst/>
              <a:rect l="l" t="t" r="r" b="b"/>
              <a:pathLst>
                <a:path w="10339" h="10321" extrusionOk="0">
                  <a:moveTo>
                    <a:pt x="5533" y="0"/>
                  </a:moveTo>
                  <a:lnTo>
                    <a:pt x="5160" y="75"/>
                  </a:lnTo>
                  <a:lnTo>
                    <a:pt x="4769" y="168"/>
                  </a:lnTo>
                  <a:lnTo>
                    <a:pt x="4378" y="317"/>
                  </a:lnTo>
                  <a:lnTo>
                    <a:pt x="4005" y="503"/>
                  </a:lnTo>
                  <a:lnTo>
                    <a:pt x="3800" y="615"/>
                  </a:lnTo>
                  <a:lnTo>
                    <a:pt x="3614" y="746"/>
                  </a:lnTo>
                  <a:lnTo>
                    <a:pt x="3428" y="876"/>
                  </a:lnTo>
                  <a:lnTo>
                    <a:pt x="3260" y="1025"/>
                  </a:lnTo>
                  <a:lnTo>
                    <a:pt x="2832" y="1416"/>
                  </a:lnTo>
                  <a:lnTo>
                    <a:pt x="2534" y="1714"/>
                  </a:lnTo>
                  <a:lnTo>
                    <a:pt x="2273" y="2050"/>
                  </a:lnTo>
                  <a:lnTo>
                    <a:pt x="2012" y="2385"/>
                  </a:lnTo>
                  <a:lnTo>
                    <a:pt x="1789" y="2720"/>
                  </a:lnTo>
                  <a:lnTo>
                    <a:pt x="1565" y="3074"/>
                  </a:lnTo>
                  <a:lnTo>
                    <a:pt x="1379" y="3428"/>
                  </a:lnTo>
                  <a:lnTo>
                    <a:pt x="1192" y="3801"/>
                  </a:lnTo>
                  <a:lnTo>
                    <a:pt x="1025" y="4173"/>
                  </a:lnTo>
                  <a:lnTo>
                    <a:pt x="876" y="4527"/>
                  </a:lnTo>
                  <a:lnTo>
                    <a:pt x="745" y="4900"/>
                  </a:lnTo>
                  <a:lnTo>
                    <a:pt x="634" y="5272"/>
                  </a:lnTo>
                  <a:lnTo>
                    <a:pt x="522" y="5645"/>
                  </a:lnTo>
                  <a:lnTo>
                    <a:pt x="354" y="6371"/>
                  </a:lnTo>
                  <a:lnTo>
                    <a:pt x="224" y="7079"/>
                  </a:lnTo>
                  <a:lnTo>
                    <a:pt x="112" y="7731"/>
                  </a:lnTo>
                  <a:lnTo>
                    <a:pt x="56" y="8346"/>
                  </a:lnTo>
                  <a:lnTo>
                    <a:pt x="19" y="8886"/>
                  </a:lnTo>
                  <a:lnTo>
                    <a:pt x="0" y="9370"/>
                  </a:lnTo>
                  <a:lnTo>
                    <a:pt x="0" y="10059"/>
                  </a:lnTo>
                  <a:lnTo>
                    <a:pt x="19" y="10302"/>
                  </a:lnTo>
                  <a:lnTo>
                    <a:pt x="261" y="10320"/>
                  </a:lnTo>
                  <a:lnTo>
                    <a:pt x="950" y="10320"/>
                  </a:lnTo>
                  <a:lnTo>
                    <a:pt x="1435" y="10302"/>
                  </a:lnTo>
                  <a:lnTo>
                    <a:pt x="1975" y="10264"/>
                  </a:lnTo>
                  <a:lnTo>
                    <a:pt x="2590" y="10208"/>
                  </a:lnTo>
                  <a:lnTo>
                    <a:pt x="3260" y="10115"/>
                  </a:lnTo>
                  <a:lnTo>
                    <a:pt x="3949" y="9985"/>
                  </a:lnTo>
                  <a:lnTo>
                    <a:pt x="4676" y="9799"/>
                  </a:lnTo>
                  <a:lnTo>
                    <a:pt x="5048" y="9706"/>
                  </a:lnTo>
                  <a:lnTo>
                    <a:pt x="5421" y="9575"/>
                  </a:lnTo>
                  <a:lnTo>
                    <a:pt x="5794" y="9445"/>
                  </a:lnTo>
                  <a:lnTo>
                    <a:pt x="6166" y="9296"/>
                  </a:lnTo>
                  <a:lnTo>
                    <a:pt x="6539" y="9128"/>
                  </a:lnTo>
                  <a:lnTo>
                    <a:pt x="6893" y="8960"/>
                  </a:lnTo>
                  <a:lnTo>
                    <a:pt x="7246" y="8756"/>
                  </a:lnTo>
                  <a:lnTo>
                    <a:pt x="7600" y="8532"/>
                  </a:lnTo>
                  <a:lnTo>
                    <a:pt x="7954" y="8308"/>
                  </a:lnTo>
                  <a:lnTo>
                    <a:pt x="8290" y="8048"/>
                  </a:lnTo>
                  <a:lnTo>
                    <a:pt x="8606" y="7787"/>
                  </a:lnTo>
                  <a:lnTo>
                    <a:pt x="8923" y="7489"/>
                  </a:lnTo>
                  <a:lnTo>
                    <a:pt x="9296" y="7079"/>
                  </a:lnTo>
                  <a:lnTo>
                    <a:pt x="9445" y="6893"/>
                  </a:lnTo>
                  <a:lnTo>
                    <a:pt x="9594" y="6706"/>
                  </a:lnTo>
                  <a:lnTo>
                    <a:pt x="9705" y="6520"/>
                  </a:lnTo>
                  <a:lnTo>
                    <a:pt x="9836" y="6334"/>
                  </a:lnTo>
                  <a:lnTo>
                    <a:pt x="10022" y="5943"/>
                  </a:lnTo>
                  <a:lnTo>
                    <a:pt x="10152" y="5552"/>
                  </a:lnTo>
                  <a:lnTo>
                    <a:pt x="10264" y="5179"/>
                  </a:lnTo>
                  <a:lnTo>
                    <a:pt x="10320" y="4788"/>
                  </a:lnTo>
                  <a:lnTo>
                    <a:pt x="10339" y="4397"/>
                  </a:lnTo>
                  <a:lnTo>
                    <a:pt x="10320" y="4024"/>
                  </a:lnTo>
                  <a:lnTo>
                    <a:pt x="10246" y="3652"/>
                  </a:lnTo>
                  <a:lnTo>
                    <a:pt x="10171" y="3279"/>
                  </a:lnTo>
                  <a:lnTo>
                    <a:pt x="10041" y="2925"/>
                  </a:lnTo>
                  <a:lnTo>
                    <a:pt x="9873" y="2571"/>
                  </a:lnTo>
                  <a:lnTo>
                    <a:pt x="9705" y="2236"/>
                  </a:lnTo>
                  <a:lnTo>
                    <a:pt x="9482" y="1919"/>
                  </a:lnTo>
                  <a:lnTo>
                    <a:pt x="9240" y="1621"/>
                  </a:lnTo>
                  <a:lnTo>
                    <a:pt x="8997" y="1342"/>
                  </a:lnTo>
                  <a:lnTo>
                    <a:pt x="8699" y="1081"/>
                  </a:lnTo>
                  <a:lnTo>
                    <a:pt x="8401" y="839"/>
                  </a:lnTo>
                  <a:lnTo>
                    <a:pt x="8085" y="634"/>
                  </a:lnTo>
                  <a:lnTo>
                    <a:pt x="7749" y="448"/>
                  </a:lnTo>
                  <a:lnTo>
                    <a:pt x="7414" y="299"/>
                  </a:lnTo>
                  <a:lnTo>
                    <a:pt x="7060" y="168"/>
                  </a:lnTo>
                  <a:lnTo>
                    <a:pt x="6688" y="75"/>
                  </a:lnTo>
                  <a:lnTo>
                    <a:pt x="6315" y="19"/>
                  </a:lnTo>
                  <a:lnTo>
                    <a:pt x="59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2" name="Google Shape;1692;p41"/>
            <p:cNvSpPr/>
            <p:nvPr/>
          </p:nvSpPr>
          <p:spPr>
            <a:xfrm>
              <a:off x="6437425" y="2706825"/>
              <a:ext cx="150450" cy="150450"/>
            </a:xfrm>
            <a:custGeom>
              <a:avLst/>
              <a:gdLst/>
              <a:ahLst/>
              <a:cxnLst/>
              <a:rect l="l" t="t" r="r" b="b"/>
              <a:pathLst>
                <a:path w="6018" h="6018" extrusionOk="0">
                  <a:moveTo>
                    <a:pt x="2572" y="1"/>
                  </a:moveTo>
                  <a:lnTo>
                    <a:pt x="2348" y="20"/>
                  </a:lnTo>
                  <a:lnTo>
                    <a:pt x="2124" y="57"/>
                  </a:lnTo>
                  <a:lnTo>
                    <a:pt x="1901" y="94"/>
                  </a:lnTo>
                  <a:lnTo>
                    <a:pt x="1696" y="169"/>
                  </a:lnTo>
                  <a:lnTo>
                    <a:pt x="1491" y="262"/>
                  </a:lnTo>
                  <a:lnTo>
                    <a:pt x="1305" y="373"/>
                  </a:lnTo>
                  <a:lnTo>
                    <a:pt x="1119" y="504"/>
                  </a:lnTo>
                  <a:lnTo>
                    <a:pt x="951" y="634"/>
                  </a:lnTo>
                  <a:lnTo>
                    <a:pt x="783" y="783"/>
                  </a:lnTo>
                  <a:lnTo>
                    <a:pt x="634" y="951"/>
                  </a:lnTo>
                  <a:lnTo>
                    <a:pt x="485" y="1119"/>
                  </a:lnTo>
                  <a:lnTo>
                    <a:pt x="373" y="1305"/>
                  </a:lnTo>
                  <a:lnTo>
                    <a:pt x="262" y="1510"/>
                  </a:lnTo>
                  <a:lnTo>
                    <a:pt x="169" y="1715"/>
                  </a:lnTo>
                  <a:lnTo>
                    <a:pt x="94" y="1920"/>
                  </a:lnTo>
                  <a:lnTo>
                    <a:pt x="38" y="2124"/>
                  </a:lnTo>
                  <a:lnTo>
                    <a:pt x="1" y="2348"/>
                  </a:lnTo>
                  <a:lnTo>
                    <a:pt x="1" y="2572"/>
                  </a:lnTo>
                  <a:lnTo>
                    <a:pt x="1" y="2795"/>
                  </a:lnTo>
                  <a:lnTo>
                    <a:pt x="38" y="3019"/>
                  </a:lnTo>
                  <a:lnTo>
                    <a:pt x="94" y="3242"/>
                  </a:lnTo>
                  <a:lnTo>
                    <a:pt x="187" y="3466"/>
                  </a:lnTo>
                  <a:lnTo>
                    <a:pt x="299" y="3689"/>
                  </a:lnTo>
                  <a:lnTo>
                    <a:pt x="429" y="3913"/>
                  </a:lnTo>
                  <a:lnTo>
                    <a:pt x="597" y="4136"/>
                  </a:lnTo>
                  <a:lnTo>
                    <a:pt x="821" y="4378"/>
                  </a:lnTo>
                  <a:lnTo>
                    <a:pt x="1007" y="4546"/>
                  </a:lnTo>
                  <a:lnTo>
                    <a:pt x="1193" y="4695"/>
                  </a:lnTo>
                  <a:lnTo>
                    <a:pt x="1379" y="4844"/>
                  </a:lnTo>
                  <a:lnTo>
                    <a:pt x="1584" y="4975"/>
                  </a:lnTo>
                  <a:lnTo>
                    <a:pt x="1994" y="5217"/>
                  </a:lnTo>
                  <a:lnTo>
                    <a:pt x="2422" y="5422"/>
                  </a:lnTo>
                  <a:lnTo>
                    <a:pt x="2851" y="5589"/>
                  </a:lnTo>
                  <a:lnTo>
                    <a:pt x="3298" y="5720"/>
                  </a:lnTo>
                  <a:lnTo>
                    <a:pt x="3708" y="5813"/>
                  </a:lnTo>
                  <a:lnTo>
                    <a:pt x="4118" y="5906"/>
                  </a:lnTo>
                  <a:lnTo>
                    <a:pt x="4509" y="5943"/>
                  </a:lnTo>
                  <a:lnTo>
                    <a:pt x="4863" y="5980"/>
                  </a:lnTo>
                  <a:lnTo>
                    <a:pt x="5459" y="6018"/>
                  </a:lnTo>
                  <a:lnTo>
                    <a:pt x="5999" y="6018"/>
                  </a:lnTo>
                  <a:lnTo>
                    <a:pt x="6018" y="5869"/>
                  </a:lnTo>
                  <a:lnTo>
                    <a:pt x="6018" y="5459"/>
                  </a:lnTo>
                  <a:lnTo>
                    <a:pt x="5980" y="4863"/>
                  </a:lnTo>
                  <a:lnTo>
                    <a:pt x="5943" y="4509"/>
                  </a:lnTo>
                  <a:lnTo>
                    <a:pt x="5887" y="4118"/>
                  </a:lnTo>
                  <a:lnTo>
                    <a:pt x="5813" y="3726"/>
                  </a:lnTo>
                  <a:lnTo>
                    <a:pt x="5720" y="3298"/>
                  </a:lnTo>
                  <a:lnTo>
                    <a:pt x="5589" y="2870"/>
                  </a:lnTo>
                  <a:lnTo>
                    <a:pt x="5422" y="2441"/>
                  </a:lnTo>
                  <a:lnTo>
                    <a:pt x="5217" y="2013"/>
                  </a:lnTo>
                  <a:lnTo>
                    <a:pt x="4975" y="1584"/>
                  </a:lnTo>
                  <a:lnTo>
                    <a:pt x="4844" y="1398"/>
                  </a:lnTo>
                  <a:lnTo>
                    <a:pt x="4695" y="1193"/>
                  </a:lnTo>
                  <a:lnTo>
                    <a:pt x="4527" y="1007"/>
                  </a:lnTo>
                  <a:lnTo>
                    <a:pt x="4360" y="821"/>
                  </a:lnTo>
                  <a:lnTo>
                    <a:pt x="4118" y="597"/>
                  </a:lnTo>
                  <a:lnTo>
                    <a:pt x="3913" y="429"/>
                  </a:lnTo>
                  <a:lnTo>
                    <a:pt x="3689" y="299"/>
                  </a:lnTo>
                  <a:lnTo>
                    <a:pt x="3466" y="187"/>
                  </a:lnTo>
                  <a:lnTo>
                    <a:pt x="3242" y="113"/>
                  </a:lnTo>
                  <a:lnTo>
                    <a:pt x="3019" y="38"/>
                  </a:lnTo>
                  <a:lnTo>
                    <a:pt x="2795" y="20"/>
                  </a:lnTo>
                  <a:lnTo>
                    <a:pt x="2572"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3" name="Google Shape;1693;p41"/>
            <p:cNvSpPr/>
            <p:nvPr/>
          </p:nvSpPr>
          <p:spPr>
            <a:xfrm>
              <a:off x="6294475" y="2243475"/>
              <a:ext cx="150425" cy="150450"/>
            </a:xfrm>
            <a:custGeom>
              <a:avLst/>
              <a:gdLst/>
              <a:ahLst/>
              <a:cxnLst/>
              <a:rect l="l" t="t" r="r" b="b"/>
              <a:pathLst>
                <a:path w="6017" h="6018" extrusionOk="0">
                  <a:moveTo>
                    <a:pt x="2571" y="0"/>
                  </a:moveTo>
                  <a:lnTo>
                    <a:pt x="2347" y="19"/>
                  </a:lnTo>
                  <a:lnTo>
                    <a:pt x="2124" y="56"/>
                  </a:lnTo>
                  <a:lnTo>
                    <a:pt x="1919" y="93"/>
                  </a:lnTo>
                  <a:lnTo>
                    <a:pt x="1695" y="168"/>
                  </a:lnTo>
                  <a:lnTo>
                    <a:pt x="1509" y="261"/>
                  </a:lnTo>
                  <a:lnTo>
                    <a:pt x="1304" y="373"/>
                  </a:lnTo>
                  <a:lnTo>
                    <a:pt x="1118" y="503"/>
                  </a:lnTo>
                  <a:lnTo>
                    <a:pt x="950" y="634"/>
                  </a:lnTo>
                  <a:lnTo>
                    <a:pt x="783" y="783"/>
                  </a:lnTo>
                  <a:lnTo>
                    <a:pt x="634" y="950"/>
                  </a:lnTo>
                  <a:lnTo>
                    <a:pt x="503" y="1118"/>
                  </a:lnTo>
                  <a:lnTo>
                    <a:pt x="373" y="1304"/>
                  </a:lnTo>
                  <a:lnTo>
                    <a:pt x="261" y="1509"/>
                  </a:lnTo>
                  <a:lnTo>
                    <a:pt x="168" y="1695"/>
                  </a:lnTo>
                  <a:lnTo>
                    <a:pt x="93" y="1919"/>
                  </a:lnTo>
                  <a:lnTo>
                    <a:pt x="37" y="2124"/>
                  </a:lnTo>
                  <a:lnTo>
                    <a:pt x="19" y="2347"/>
                  </a:lnTo>
                  <a:lnTo>
                    <a:pt x="0" y="2571"/>
                  </a:lnTo>
                  <a:lnTo>
                    <a:pt x="19" y="2794"/>
                  </a:lnTo>
                  <a:lnTo>
                    <a:pt x="37" y="3018"/>
                  </a:lnTo>
                  <a:lnTo>
                    <a:pt x="93" y="3242"/>
                  </a:lnTo>
                  <a:lnTo>
                    <a:pt x="186" y="3465"/>
                  </a:lnTo>
                  <a:lnTo>
                    <a:pt x="298" y="3689"/>
                  </a:lnTo>
                  <a:lnTo>
                    <a:pt x="429" y="3912"/>
                  </a:lnTo>
                  <a:lnTo>
                    <a:pt x="596" y="4136"/>
                  </a:lnTo>
                  <a:lnTo>
                    <a:pt x="820" y="4378"/>
                  </a:lnTo>
                  <a:lnTo>
                    <a:pt x="1006" y="4545"/>
                  </a:lnTo>
                  <a:lnTo>
                    <a:pt x="1192" y="4695"/>
                  </a:lnTo>
                  <a:lnTo>
                    <a:pt x="1397" y="4844"/>
                  </a:lnTo>
                  <a:lnTo>
                    <a:pt x="1584" y="4974"/>
                  </a:lnTo>
                  <a:lnTo>
                    <a:pt x="2012" y="5216"/>
                  </a:lnTo>
                  <a:lnTo>
                    <a:pt x="2422" y="5421"/>
                  </a:lnTo>
                  <a:lnTo>
                    <a:pt x="2869" y="5589"/>
                  </a:lnTo>
                  <a:lnTo>
                    <a:pt x="3297" y="5719"/>
                  </a:lnTo>
                  <a:lnTo>
                    <a:pt x="3707" y="5812"/>
                  </a:lnTo>
                  <a:lnTo>
                    <a:pt x="4117" y="5887"/>
                  </a:lnTo>
                  <a:lnTo>
                    <a:pt x="4508" y="5943"/>
                  </a:lnTo>
                  <a:lnTo>
                    <a:pt x="4862" y="5980"/>
                  </a:lnTo>
                  <a:lnTo>
                    <a:pt x="5458" y="6017"/>
                  </a:lnTo>
                  <a:lnTo>
                    <a:pt x="5998" y="6017"/>
                  </a:lnTo>
                  <a:lnTo>
                    <a:pt x="6017" y="5868"/>
                  </a:lnTo>
                  <a:lnTo>
                    <a:pt x="6017" y="5458"/>
                  </a:lnTo>
                  <a:lnTo>
                    <a:pt x="5980" y="4862"/>
                  </a:lnTo>
                  <a:lnTo>
                    <a:pt x="5942" y="4508"/>
                  </a:lnTo>
                  <a:lnTo>
                    <a:pt x="5887" y="4117"/>
                  </a:lnTo>
                  <a:lnTo>
                    <a:pt x="5812" y="3726"/>
                  </a:lnTo>
                  <a:lnTo>
                    <a:pt x="5719" y="3297"/>
                  </a:lnTo>
                  <a:lnTo>
                    <a:pt x="5588" y="2869"/>
                  </a:lnTo>
                  <a:lnTo>
                    <a:pt x="5421" y="2422"/>
                  </a:lnTo>
                  <a:lnTo>
                    <a:pt x="5216" y="2012"/>
                  </a:lnTo>
                  <a:lnTo>
                    <a:pt x="4974" y="1584"/>
                  </a:lnTo>
                  <a:lnTo>
                    <a:pt x="4843" y="1397"/>
                  </a:lnTo>
                  <a:lnTo>
                    <a:pt x="4694" y="1193"/>
                  </a:lnTo>
                  <a:lnTo>
                    <a:pt x="4545" y="1006"/>
                  </a:lnTo>
                  <a:lnTo>
                    <a:pt x="4359" y="820"/>
                  </a:lnTo>
                  <a:lnTo>
                    <a:pt x="4117" y="596"/>
                  </a:lnTo>
                  <a:lnTo>
                    <a:pt x="3912" y="429"/>
                  </a:lnTo>
                  <a:lnTo>
                    <a:pt x="3688" y="298"/>
                  </a:lnTo>
                  <a:lnTo>
                    <a:pt x="3465" y="187"/>
                  </a:lnTo>
                  <a:lnTo>
                    <a:pt x="3241" y="93"/>
                  </a:lnTo>
                  <a:lnTo>
                    <a:pt x="3018" y="38"/>
                  </a:lnTo>
                  <a:lnTo>
                    <a:pt x="2794" y="19"/>
                  </a:lnTo>
                  <a:lnTo>
                    <a:pt x="257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4" name="Google Shape;1694;p41"/>
            <p:cNvSpPr/>
            <p:nvPr/>
          </p:nvSpPr>
          <p:spPr>
            <a:xfrm>
              <a:off x="6894750" y="2318450"/>
              <a:ext cx="125300" cy="184900"/>
            </a:xfrm>
            <a:custGeom>
              <a:avLst/>
              <a:gdLst/>
              <a:ahLst/>
              <a:cxnLst/>
              <a:rect l="l" t="t" r="r" b="b"/>
              <a:pathLst>
                <a:path w="5012" h="7396" extrusionOk="0">
                  <a:moveTo>
                    <a:pt x="2496" y="0"/>
                  </a:moveTo>
                  <a:lnTo>
                    <a:pt x="2273" y="19"/>
                  </a:lnTo>
                  <a:lnTo>
                    <a:pt x="2049" y="38"/>
                  </a:lnTo>
                  <a:lnTo>
                    <a:pt x="1845" y="94"/>
                  </a:lnTo>
                  <a:lnTo>
                    <a:pt x="1621" y="149"/>
                  </a:lnTo>
                  <a:lnTo>
                    <a:pt x="1416" y="224"/>
                  </a:lnTo>
                  <a:lnTo>
                    <a:pt x="1211" y="317"/>
                  </a:lnTo>
                  <a:lnTo>
                    <a:pt x="1025" y="429"/>
                  </a:lnTo>
                  <a:lnTo>
                    <a:pt x="857" y="559"/>
                  </a:lnTo>
                  <a:lnTo>
                    <a:pt x="690" y="708"/>
                  </a:lnTo>
                  <a:lnTo>
                    <a:pt x="541" y="876"/>
                  </a:lnTo>
                  <a:lnTo>
                    <a:pt x="392" y="1062"/>
                  </a:lnTo>
                  <a:lnTo>
                    <a:pt x="280" y="1267"/>
                  </a:lnTo>
                  <a:lnTo>
                    <a:pt x="168" y="1472"/>
                  </a:lnTo>
                  <a:lnTo>
                    <a:pt x="94" y="1714"/>
                  </a:lnTo>
                  <a:lnTo>
                    <a:pt x="38" y="1975"/>
                  </a:lnTo>
                  <a:lnTo>
                    <a:pt x="0" y="2236"/>
                  </a:lnTo>
                  <a:lnTo>
                    <a:pt x="0" y="2571"/>
                  </a:lnTo>
                  <a:lnTo>
                    <a:pt x="0" y="2813"/>
                  </a:lnTo>
                  <a:lnTo>
                    <a:pt x="19" y="3055"/>
                  </a:lnTo>
                  <a:lnTo>
                    <a:pt x="56" y="3298"/>
                  </a:lnTo>
                  <a:lnTo>
                    <a:pt x="94" y="3540"/>
                  </a:lnTo>
                  <a:lnTo>
                    <a:pt x="224" y="4005"/>
                  </a:lnTo>
                  <a:lnTo>
                    <a:pt x="392" y="4452"/>
                  </a:lnTo>
                  <a:lnTo>
                    <a:pt x="578" y="4862"/>
                  </a:lnTo>
                  <a:lnTo>
                    <a:pt x="783" y="5272"/>
                  </a:lnTo>
                  <a:lnTo>
                    <a:pt x="1006" y="5645"/>
                  </a:lnTo>
                  <a:lnTo>
                    <a:pt x="1248" y="5980"/>
                  </a:lnTo>
                  <a:lnTo>
                    <a:pt x="1472" y="6297"/>
                  </a:lnTo>
                  <a:lnTo>
                    <a:pt x="1714" y="6576"/>
                  </a:lnTo>
                  <a:lnTo>
                    <a:pt x="2105" y="7023"/>
                  </a:lnTo>
                  <a:lnTo>
                    <a:pt x="2385" y="7302"/>
                  </a:lnTo>
                  <a:lnTo>
                    <a:pt x="2496" y="7396"/>
                  </a:lnTo>
                  <a:lnTo>
                    <a:pt x="2608" y="7302"/>
                  </a:lnTo>
                  <a:lnTo>
                    <a:pt x="2888" y="7023"/>
                  </a:lnTo>
                  <a:lnTo>
                    <a:pt x="3297" y="6576"/>
                  </a:lnTo>
                  <a:lnTo>
                    <a:pt x="3521" y="6297"/>
                  </a:lnTo>
                  <a:lnTo>
                    <a:pt x="3745" y="5980"/>
                  </a:lnTo>
                  <a:lnTo>
                    <a:pt x="3987" y="5645"/>
                  </a:lnTo>
                  <a:lnTo>
                    <a:pt x="4210" y="5272"/>
                  </a:lnTo>
                  <a:lnTo>
                    <a:pt x="4415" y="4862"/>
                  </a:lnTo>
                  <a:lnTo>
                    <a:pt x="4620" y="4452"/>
                  </a:lnTo>
                  <a:lnTo>
                    <a:pt x="4769" y="4005"/>
                  </a:lnTo>
                  <a:lnTo>
                    <a:pt x="4899" y="3540"/>
                  </a:lnTo>
                  <a:lnTo>
                    <a:pt x="4937" y="3298"/>
                  </a:lnTo>
                  <a:lnTo>
                    <a:pt x="4974" y="3055"/>
                  </a:lnTo>
                  <a:lnTo>
                    <a:pt x="4993" y="2813"/>
                  </a:lnTo>
                  <a:lnTo>
                    <a:pt x="5011" y="2571"/>
                  </a:lnTo>
                  <a:lnTo>
                    <a:pt x="4993" y="2236"/>
                  </a:lnTo>
                  <a:lnTo>
                    <a:pt x="4955" y="1975"/>
                  </a:lnTo>
                  <a:lnTo>
                    <a:pt x="4899" y="1714"/>
                  </a:lnTo>
                  <a:lnTo>
                    <a:pt x="4825" y="1472"/>
                  </a:lnTo>
                  <a:lnTo>
                    <a:pt x="4713" y="1267"/>
                  </a:lnTo>
                  <a:lnTo>
                    <a:pt x="4601" y="1062"/>
                  </a:lnTo>
                  <a:lnTo>
                    <a:pt x="4471" y="876"/>
                  </a:lnTo>
                  <a:lnTo>
                    <a:pt x="4322" y="708"/>
                  </a:lnTo>
                  <a:lnTo>
                    <a:pt x="4154" y="559"/>
                  </a:lnTo>
                  <a:lnTo>
                    <a:pt x="3968" y="429"/>
                  </a:lnTo>
                  <a:lnTo>
                    <a:pt x="3782" y="317"/>
                  </a:lnTo>
                  <a:lnTo>
                    <a:pt x="3577" y="224"/>
                  </a:lnTo>
                  <a:lnTo>
                    <a:pt x="3372" y="149"/>
                  </a:lnTo>
                  <a:lnTo>
                    <a:pt x="3167" y="94"/>
                  </a:lnTo>
                  <a:lnTo>
                    <a:pt x="2944" y="38"/>
                  </a:lnTo>
                  <a:lnTo>
                    <a:pt x="2720" y="19"/>
                  </a:lnTo>
                  <a:lnTo>
                    <a:pt x="2496"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5" name="Google Shape;1695;p41"/>
            <p:cNvSpPr/>
            <p:nvPr/>
          </p:nvSpPr>
          <p:spPr>
            <a:xfrm>
              <a:off x="6893350" y="1837375"/>
              <a:ext cx="150450" cy="150450"/>
            </a:xfrm>
            <a:custGeom>
              <a:avLst/>
              <a:gdLst/>
              <a:ahLst/>
              <a:cxnLst/>
              <a:rect l="l" t="t" r="r" b="b"/>
              <a:pathLst>
                <a:path w="6018" h="6018" extrusionOk="0">
                  <a:moveTo>
                    <a:pt x="3223" y="1"/>
                  </a:moveTo>
                  <a:lnTo>
                    <a:pt x="3000" y="38"/>
                  </a:lnTo>
                  <a:lnTo>
                    <a:pt x="2776" y="94"/>
                  </a:lnTo>
                  <a:lnTo>
                    <a:pt x="2552" y="187"/>
                  </a:lnTo>
                  <a:lnTo>
                    <a:pt x="2329" y="299"/>
                  </a:lnTo>
                  <a:lnTo>
                    <a:pt x="2105" y="429"/>
                  </a:lnTo>
                  <a:lnTo>
                    <a:pt x="1901" y="597"/>
                  </a:lnTo>
                  <a:lnTo>
                    <a:pt x="1658" y="821"/>
                  </a:lnTo>
                  <a:lnTo>
                    <a:pt x="1491" y="1007"/>
                  </a:lnTo>
                  <a:lnTo>
                    <a:pt x="1323" y="1193"/>
                  </a:lnTo>
                  <a:lnTo>
                    <a:pt x="1174" y="1379"/>
                  </a:lnTo>
                  <a:lnTo>
                    <a:pt x="1044" y="1584"/>
                  </a:lnTo>
                  <a:lnTo>
                    <a:pt x="801" y="1994"/>
                  </a:lnTo>
                  <a:lnTo>
                    <a:pt x="597" y="2423"/>
                  </a:lnTo>
                  <a:lnTo>
                    <a:pt x="429" y="2851"/>
                  </a:lnTo>
                  <a:lnTo>
                    <a:pt x="299" y="3298"/>
                  </a:lnTo>
                  <a:lnTo>
                    <a:pt x="205" y="3708"/>
                  </a:lnTo>
                  <a:lnTo>
                    <a:pt x="131" y="4118"/>
                  </a:lnTo>
                  <a:lnTo>
                    <a:pt x="75" y="4509"/>
                  </a:lnTo>
                  <a:lnTo>
                    <a:pt x="38" y="4863"/>
                  </a:lnTo>
                  <a:lnTo>
                    <a:pt x="0" y="5459"/>
                  </a:lnTo>
                  <a:lnTo>
                    <a:pt x="0" y="5850"/>
                  </a:lnTo>
                  <a:lnTo>
                    <a:pt x="19" y="5999"/>
                  </a:lnTo>
                  <a:lnTo>
                    <a:pt x="168" y="6018"/>
                  </a:lnTo>
                  <a:lnTo>
                    <a:pt x="559" y="6018"/>
                  </a:lnTo>
                  <a:lnTo>
                    <a:pt x="1155" y="5980"/>
                  </a:lnTo>
                  <a:lnTo>
                    <a:pt x="1509" y="5943"/>
                  </a:lnTo>
                  <a:lnTo>
                    <a:pt x="1901" y="5887"/>
                  </a:lnTo>
                  <a:lnTo>
                    <a:pt x="2310" y="5813"/>
                  </a:lnTo>
                  <a:lnTo>
                    <a:pt x="2720" y="5720"/>
                  </a:lnTo>
                  <a:lnTo>
                    <a:pt x="3167" y="5571"/>
                  </a:lnTo>
                  <a:lnTo>
                    <a:pt x="3596" y="5422"/>
                  </a:lnTo>
                  <a:lnTo>
                    <a:pt x="4024" y="5217"/>
                  </a:lnTo>
                  <a:lnTo>
                    <a:pt x="4434" y="4975"/>
                  </a:lnTo>
                  <a:lnTo>
                    <a:pt x="4639" y="4844"/>
                  </a:lnTo>
                  <a:lnTo>
                    <a:pt x="4825" y="4695"/>
                  </a:lnTo>
                  <a:lnTo>
                    <a:pt x="5011" y="4527"/>
                  </a:lnTo>
                  <a:lnTo>
                    <a:pt x="5198" y="4360"/>
                  </a:lnTo>
                  <a:lnTo>
                    <a:pt x="5421" y="4118"/>
                  </a:lnTo>
                  <a:lnTo>
                    <a:pt x="5589" y="3913"/>
                  </a:lnTo>
                  <a:lnTo>
                    <a:pt x="5719" y="3689"/>
                  </a:lnTo>
                  <a:lnTo>
                    <a:pt x="5831" y="3466"/>
                  </a:lnTo>
                  <a:lnTo>
                    <a:pt x="5924" y="3242"/>
                  </a:lnTo>
                  <a:lnTo>
                    <a:pt x="5980" y="3019"/>
                  </a:lnTo>
                  <a:lnTo>
                    <a:pt x="6017" y="2795"/>
                  </a:lnTo>
                  <a:lnTo>
                    <a:pt x="6017" y="2572"/>
                  </a:lnTo>
                  <a:lnTo>
                    <a:pt x="6017" y="2348"/>
                  </a:lnTo>
                  <a:lnTo>
                    <a:pt x="5980" y="2125"/>
                  </a:lnTo>
                  <a:lnTo>
                    <a:pt x="5924" y="1901"/>
                  </a:lnTo>
                  <a:lnTo>
                    <a:pt x="5850" y="1696"/>
                  </a:lnTo>
                  <a:lnTo>
                    <a:pt x="5756" y="1491"/>
                  </a:lnTo>
                  <a:lnTo>
                    <a:pt x="5645" y="1305"/>
                  </a:lnTo>
                  <a:lnTo>
                    <a:pt x="5533" y="1119"/>
                  </a:lnTo>
                  <a:lnTo>
                    <a:pt x="5384" y="951"/>
                  </a:lnTo>
                  <a:lnTo>
                    <a:pt x="5235" y="783"/>
                  </a:lnTo>
                  <a:lnTo>
                    <a:pt x="5067" y="634"/>
                  </a:lnTo>
                  <a:lnTo>
                    <a:pt x="4900" y="485"/>
                  </a:lnTo>
                  <a:lnTo>
                    <a:pt x="4713" y="373"/>
                  </a:lnTo>
                  <a:lnTo>
                    <a:pt x="4527" y="262"/>
                  </a:lnTo>
                  <a:lnTo>
                    <a:pt x="4322" y="169"/>
                  </a:lnTo>
                  <a:lnTo>
                    <a:pt x="4117" y="94"/>
                  </a:lnTo>
                  <a:lnTo>
                    <a:pt x="3894" y="38"/>
                  </a:lnTo>
                  <a:lnTo>
                    <a:pt x="367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6" name="Google Shape;1696;p41"/>
            <p:cNvSpPr/>
            <p:nvPr/>
          </p:nvSpPr>
          <p:spPr>
            <a:xfrm>
              <a:off x="6616725" y="1124400"/>
              <a:ext cx="251975" cy="251500"/>
            </a:xfrm>
            <a:custGeom>
              <a:avLst/>
              <a:gdLst/>
              <a:ahLst/>
              <a:cxnLst/>
              <a:rect l="l" t="t" r="r" b="b"/>
              <a:pathLst>
                <a:path w="10079" h="10060" extrusionOk="0">
                  <a:moveTo>
                    <a:pt x="5011" y="1"/>
                  </a:moveTo>
                  <a:lnTo>
                    <a:pt x="4881" y="57"/>
                  </a:lnTo>
                  <a:lnTo>
                    <a:pt x="4769" y="131"/>
                  </a:lnTo>
                  <a:lnTo>
                    <a:pt x="4639" y="243"/>
                  </a:lnTo>
                  <a:lnTo>
                    <a:pt x="4527" y="411"/>
                  </a:lnTo>
                  <a:lnTo>
                    <a:pt x="4434" y="597"/>
                  </a:lnTo>
                  <a:lnTo>
                    <a:pt x="4359" y="839"/>
                  </a:lnTo>
                  <a:lnTo>
                    <a:pt x="4304" y="1100"/>
                  </a:lnTo>
                  <a:lnTo>
                    <a:pt x="4266" y="1417"/>
                  </a:lnTo>
                  <a:lnTo>
                    <a:pt x="4266" y="1752"/>
                  </a:lnTo>
                  <a:lnTo>
                    <a:pt x="4285" y="2143"/>
                  </a:lnTo>
                  <a:lnTo>
                    <a:pt x="4322" y="2571"/>
                  </a:lnTo>
                  <a:lnTo>
                    <a:pt x="4415" y="3037"/>
                  </a:lnTo>
                  <a:lnTo>
                    <a:pt x="4527" y="3540"/>
                  </a:lnTo>
                  <a:lnTo>
                    <a:pt x="4695" y="4080"/>
                  </a:lnTo>
                  <a:lnTo>
                    <a:pt x="4900" y="4676"/>
                  </a:lnTo>
                  <a:lnTo>
                    <a:pt x="4676" y="4099"/>
                  </a:lnTo>
                  <a:lnTo>
                    <a:pt x="4434" y="3577"/>
                  </a:lnTo>
                  <a:lnTo>
                    <a:pt x="4192" y="3112"/>
                  </a:lnTo>
                  <a:lnTo>
                    <a:pt x="3950" y="2721"/>
                  </a:lnTo>
                  <a:lnTo>
                    <a:pt x="3708" y="2367"/>
                  </a:lnTo>
                  <a:lnTo>
                    <a:pt x="3465" y="2050"/>
                  </a:lnTo>
                  <a:lnTo>
                    <a:pt x="3223" y="1808"/>
                  </a:lnTo>
                  <a:lnTo>
                    <a:pt x="3000" y="1603"/>
                  </a:lnTo>
                  <a:lnTo>
                    <a:pt x="2776" y="1435"/>
                  </a:lnTo>
                  <a:lnTo>
                    <a:pt x="2553" y="1305"/>
                  </a:lnTo>
                  <a:lnTo>
                    <a:pt x="2366" y="1230"/>
                  </a:lnTo>
                  <a:lnTo>
                    <a:pt x="2180" y="1174"/>
                  </a:lnTo>
                  <a:lnTo>
                    <a:pt x="2012" y="1174"/>
                  </a:lnTo>
                  <a:lnTo>
                    <a:pt x="1863" y="1193"/>
                  </a:lnTo>
                  <a:lnTo>
                    <a:pt x="1733" y="1249"/>
                  </a:lnTo>
                  <a:lnTo>
                    <a:pt x="1621" y="1323"/>
                  </a:lnTo>
                  <a:lnTo>
                    <a:pt x="1547" y="1435"/>
                  </a:lnTo>
                  <a:lnTo>
                    <a:pt x="1491" y="1584"/>
                  </a:lnTo>
                  <a:lnTo>
                    <a:pt x="1472" y="1733"/>
                  </a:lnTo>
                  <a:lnTo>
                    <a:pt x="1472" y="1920"/>
                  </a:lnTo>
                  <a:lnTo>
                    <a:pt x="1509" y="2106"/>
                  </a:lnTo>
                  <a:lnTo>
                    <a:pt x="1584" y="2329"/>
                  </a:lnTo>
                  <a:lnTo>
                    <a:pt x="1696" y="2553"/>
                  </a:lnTo>
                  <a:lnTo>
                    <a:pt x="1845" y="2795"/>
                  </a:lnTo>
                  <a:lnTo>
                    <a:pt x="2031" y="3037"/>
                  </a:lnTo>
                  <a:lnTo>
                    <a:pt x="2273" y="3298"/>
                  </a:lnTo>
                  <a:lnTo>
                    <a:pt x="2553" y="3559"/>
                  </a:lnTo>
                  <a:lnTo>
                    <a:pt x="2869" y="3820"/>
                  </a:lnTo>
                  <a:lnTo>
                    <a:pt x="3260" y="4099"/>
                  </a:lnTo>
                  <a:lnTo>
                    <a:pt x="3689" y="4360"/>
                  </a:lnTo>
                  <a:lnTo>
                    <a:pt x="4173" y="4621"/>
                  </a:lnTo>
                  <a:lnTo>
                    <a:pt x="4695" y="4881"/>
                  </a:lnTo>
                  <a:lnTo>
                    <a:pt x="4155" y="4639"/>
                  </a:lnTo>
                  <a:lnTo>
                    <a:pt x="3633" y="4453"/>
                  </a:lnTo>
                  <a:lnTo>
                    <a:pt x="3149" y="4323"/>
                  </a:lnTo>
                  <a:lnTo>
                    <a:pt x="2702" y="4211"/>
                  </a:lnTo>
                  <a:lnTo>
                    <a:pt x="2292" y="4136"/>
                  </a:lnTo>
                  <a:lnTo>
                    <a:pt x="1901" y="4099"/>
                  </a:lnTo>
                  <a:lnTo>
                    <a:pt x="1565" y="4099"/>
                  </a:lnTo>
                  <a:lnTo>
                    <a:pt x="1249" y="4118"/>
                  </a:lnTo>
                  <a:lnTo>
                    <a:pt x="969" y="4155"/>
                  </a:lnTo>
                  <a:lnTo>
                    <a:pt x="727" y="4229"/>
                  </a:lnTo>
                  <a:lnTo>
                    <a:pt x="504" y="4323"/>
                  </a:lnTo>
                  <a:lnTo>
                    <a:pt x="336" y="4416"/>
                  </a:lnTo>
                  <a:lnTo>
                    <a:pt x="205" y="4527"/>
                  </a:lnTo>
                  <a:lnTo>
                    <a:pt x="94" y="4658"/>
                  </a:lnTo>
                  <a:lnTo>
                    <a:pt x="38" y="4788"/>
                  </a:lnTo>
                  <a:lnTo>
                    <a:pt x="1" y="4919"/>
                  </a:lnTo>
                  <a:lnTo>
                    <a:pt x="19" y="5049"/>
                  </a:lnTo>
                  <a:lnTo>
                    <a:pt x="56" y="5179"/>
                  </a:lnTo>
                  <a:lnTo>
                    <a:pt x="131" y="5310"/>
                  </a:lnTo>
                  <a:lnTo>
                    <a:pt x="261" y="5422"/>
                  </a:lnTo>
                  <a:lnTo>
                    <a:pt x="410" y="5533"/>
                  </a:lnTo>
                  <a:lnTo>
                    <a:pt x="597" y="5626"/>
                  </a:lnTo>
                  <a:lnTo>
                    <a:pt x="839" y="5701"/>
                  </a:lnTo>
                  <a:lnTo>
                    <a:pt x="1100" y="5775"/>
                  </a:lnTo>
                  <a:lnTo>
                    <a:pt x="1416" y="5794"/>
                  </a:lnTo>
                  <a:lnTo>
                    <a:pt x="1770" y="5813"/>
                  </a:lnTo>
                  <a:lnTo>
                    <a:pt x="2143" y="5794"/>
                  </a:lnTo>
                  <a:lnTo>
                    <a:pt x="2571" y="5738"/>
                  </a:lnTo>
                  <a:lnTo>
                    <a:pt x="3037" y="5664"/>
                  </a:lnTo>
                  <a:lnTo>
                    <a:pt x="3540" y="5533"/>
                  </a:lnTo>
                  <a:lnTo>
                    <a:pt x="4099" y="5366"/>
                  </a:lnTo>
                  <a:lnTo>
                    <a:pt x="4676" y="5161"/>
                  </a:lnTo>
                  <a:lnTo>
                    <a:pt x="4099" y="5403"/>
                  </a:lnTo>
                  <a:lnTo>
                    <a:pt x="3577" y="5645"/>
                  </a:lnTo>
                  <a:lnTo>
                    <a:pt x="3130" y="5887"/>
                  </a:lnTo>
                  <a:lnTo>
                    <a:pt x="2720" y="6129"/>
                  </a:lnTo>
                  <a:lnTo>
                    <a:pt x="2366" y="6372"/>
                  </a:lnTo>
                  <a:lnTo>
                    <a:pt x="2068" y="6614"/>
                  </a:lnTo>
                  <a:lnTo>
                    <a:pt x="1807" y="6837"/>
                  </a:lnTo>
                  <a:lnTo>
                    <a:pt x="1603" y="7079"/>
                  </a:lnTo>
                  <a:lnTo>
                    <a:pt x="1435" y="7303"/>
                  </a:lnTo>
                  <a:lnTo>
                    <a:pt x="1305" y="7508"/>
                  </a:lnTo>
                  <a:lnTo>
                    <a:pt x="1230" y="7713"/>
                  </a:lnTo>
                  <a:lnTo>
                    <a:pt x="1193" y="7899"/>
                  </a:lnTo>
                  <a:lnTo>
                    <a:pt x="1174" y="8067"/>
                  </a:lnTo>
                  <a:lnTo>
                    <a:pt x="1193" y="8216"/>
                  </a:lnTo>
                  <a:lnTo>
                    <a:pt x="1249" y="8346"/>
                  </a:lnTo>
                  <a:lnTo>
                    <a:pt x="1342" y="8439"/>
                  </a:lnTo>
                  <a:lnTo>
                    <a:pt x="1454" y="8532"/>
                  </a:lnTo>
                  <a:lnTo>
                    <a:pt x="1584" y="8588"/>
                  </a:lnTo>
                  <a:lnTo>
                    <a:pt x="1733" y="8607"/>
                  </a:lnTo>
                  <a:lnTo>
                    <a:pt x="1919" y="8607"/>
                  </a:lnTo>
                  <a:lnTo>
                    <a:pt x="2106" y="8551"/>
                  </a:lnTo>
                  <a:lnTo>
                    <a:pt x="2329" y="8495"/>
                  </a:lnTo>
                  <a:lnTo>
                    <a:pt x="2553" y="8383"/>
                  </a:lnTo>
                  <a:lnTo>
                    <a:pt x="2795" y="8216"/>
                  </a:lnTo>
                  <a:lnTo>
                    <a:pt x="3037" y="8029"/>
                  </a:lnTo>
                  <a:lnTo>
                    <a:pt x="3298" y="7806"/>
                  </a:lnTo>
                  <a:lnTo>
                    <a:pt x="3558" y="7526"/>
                  </a:lnTo>
                  <a:lnTo>
                    <a:pt x="3819" y="7191"/>
                  </a:lnTo>
                  <a:lnTo>
                    <a:pt x="4099" y="6819"/>
                  </a:lnTo>
                  <a:lnTo>
                    <a:pt x="4359" y="6390"/>
                  </a:lnTo>
                  <a:lnTo>
                    <a:pt x="4620" y="5906"/>
                  </a:lnTo>
                  <a:lnTo>
                    <a:pt x="4881" y="5366"/>
                  </a:lnTo>
                  <a:lnTo>
                    <a:pt x="4658" y="5924"/>
                  </a:lnTo>
                  <a:lnTo>
                    <a:pt x="4471" y="6427"/>
                  </a:lnTo>
                  <a:lnTo>
                    <a:pt x="4322" y="6912"/>
                  </a:lnTo>
                  <a:lnTo>
                    <a:pt x="4210" y="7359"/>
                  </a:lnTo>
                  <a:lnTo>
                    <a:pt x="4136" y="7787"/>
                  </a:lnTo>
                  <a:lnTo>
                    <a:pt x="4099" y="8160"/>
                  </a:lnTo>
                  <a:lnTo>
                    <a:pt x="4099" y="8514"/>
                  </a:lnTo>
                  <a:lnTo>
                    <a:pt x="4117" y="8830"/>
                  </a:lnTo>
                  <a:lnTo>
                    <a:pt x="4173" y="9110"/>
                  </a:lnTo>
                  <a:lnTo>
                    <a:pt x="4229" y="9352"/>
                  </a:lnTo>
                  <a:lnTo>
                    <a:pt x="4322" y="9557"/>
                  </a:lnTo>
                  <a:lnTo>
                    <a:pt x="4415" y="9725"/>
                  </a:lnTo>
                  <a:lnTo>
                    <a:pt x="4527" y="9874"/>
                  </a:lnTo>
                  <a:lnTo>
                    <a:pt x="4658" y="9967"/>
                  </a:lnTo>
                  <a:lnTo>
                    <a:pt x="4788" y="10041"/>
                  </a:lnTo>
                  <a:lnTo>
                    <a:pt x="4918" y="10060"/>
                  </a:lnTo>
                  <a:lnTo>
                    <a:pt x="5049" y="10060"/>
                  </a:lnTo>
                  <a:lnTo>
                    <a:pt x="5179" y="10023"/>
                  </a:lnTo>
                  <a:lnTo>
                    <a:pt x="5310" y="9929"/>
                  </a:lnTo>
                  <a:lnTo>
                    <a:pt x="5440" y="9818"/>
                  </a:lnTo>
                  <a:lnTo>
                    <a:pt x="5533" y="9650"/>
                  </a:lnTo>
                  <a:lnTo>
                    <a:pt x="5645" y="9464"/>
                  </a:lnTo>
                  <a:lnTo>
                    <a:pt x="5719" y="9240"/>
                  </a:lnTo>
                  <a:lnTo>
                    <a:pt x="5775" y="8961"/>
                  </a:lnTo>
                  <a:lnTo>
                    <a:pt x="5812" y="8644"/>
                  </a:lnTo>
                  <a:lnTo>
                    <a:pt x="5812" y="8309"/>
                  </a:lnTo>
                  <a:lnTo>
                    <a:pt x="5794" y="7918"/>
                  </a:lnTo>
                  <a:lnTo>
                    <a:pt x="5757" y="7489"/>
                  </a:lnTo>
                  <a:lnTo>
                    <a:pt x="5663" y="7024"/>
                  </a:lnTo>
                  <a:lnTo>
                    <a:pt x="5533" y="6521"/>
                  </a:lnTo>
                  <a:lnTo>
                    <a:pt x="5384" y="5980"/>
                  </a:lnTo>
                  <a:lnTo>
                    <a:pt x="5179" y="5384"/>
                  </a:lnTo>
                  <a:lnTo>
                    <a:pt x="5403" y="5962"/>
                  </a:lnTo>
                  <a:lnTo>
                    <a:pt x="5645" y="6483"/>
                  </a:lnTo>
                  <a:lnTo>
                    <a:pt x="5887" y="6949"/>
                  </a:lnTo>
                  <a:lnTo>
                    <a:pt x="6129" y="7340"/>
                  </a:lnTo>
                  <a:lnTo>
                    <a:pt x="6371" y="7694"/>
                  </a:lnTo>
                  <a:lnTo>
                    <a:pt x="6613" y="8011"/>
                  </a:lnTo>
                  <a:lnTo>
                    <a:pt x="6856" y="8253"/>
                  </a:lnTo>
                  <a:lnTo>
                    <a:pt x="7079" y="8476"/>
                  </a:lnTo>
                  <a:lnTo>
                    <a:pt x="7303" y="8626"/>
                  </a:lnTo>
                  <a:lnTo>
                    <a:pt x="7508" y="8756"/>
                  </a:lnTo>
                  <a:lnTo>
                    <a:pt x="7712" y="8830"/>
                  </a:lnTo>
                  <a:lnTo>
                    <a:pt x="7899" y="8886"/>
                  </a:lnTo>
                  <a:lnTo>
                    <a:pt x="8066" y="8886"/>
                  </a:lnTo>
                  <a:lnTo>
                    <a:pt x="8215" y="8868"/>
                  </a:lnTo>
                  <a:lnTo>
                    <a:pt x="8346" y="8812"/>
                  </a:lnTo>
                  <a:lnTo>
                    <a:pt x="8458" y="8737"/>
                  </a:lnTo>
                  <a:lnTo>
                    <a:pt x="8532" y="8626"/>
                  </a:lnTo>
                  <a:lnTo>
                    <a:pt x="8588" y="8495"/>
                  </a:lnTo>
                  <a:lnTo>
                    <a:pt x="8607" y="8327"/>
                  </a:lnTo>
                  <a:lnTo>
                    <a:pt x="8607" y="8160"/>
                  </a:lnTo>
                  <a:lnTo>
                    <a:pt x="8569" y="7955"/>
                  </a:lnTo>
                  <a:lnTo>
                    <a:pt x="8495" y="7750"/>
                  </a:lnTo>
                  <a:lnTo>
                    <a:pt x="8383" y="7508"/>
                  </a:lnTo>
                  <a:lnTo>
                    <a:pt x="8234" y="7284"/>
                  </a:lnTo>
                  <a:lnTo>
                    <a:pt x="8048" y="7024"/>
                  </a:lnTo>
                  <a:lnTo>
                    <a:pt x="7806" y="6763"/>
                  </a:lnTo>
                  <a:lnTo>
                    <a:pt x="7526" y="6502"/>
                  </a:lnTo>
                  <a:lnTo>
                    <a:pt x="7191" y="6241"/>
                  </a:lnTo>
                  <a:lnTo>
                    <a:pt x="6818" y="5980"/>
                  </a:lnTo>
                  <a:lnTo>
                    <a:pt x="6390" y="5701"/>
                  </a:lnTo>
                  <a:lnTo>
                    <a:pt x="5906" y="5440"/>
                  </a:lnTo>
                  <a:lnTo>
                    <a:pt x="5365" y="5179"/>
                  </a:lnTo>
                  <a:lnTo>
                    <a:pt x="5924" y="5422"/>
                  </a:lnTo>
                  <a:lnTo>
                    <a:pt x="6446" y="5608"/>
                  </a:lnTo>
                  <a:lnTo>
                    <a:pt x="6930" y="5757"/>
                  </a:lnTo>
                  <a:lnTo>
                    <a:pt x="7377" y="5850"/>
                  </a:lnTo>
                  <a:lnTo>
                    <a:pt x="7787" y="5924"/>
                  </a:lnTo>
                  <a:lnTo>
                    <a:pt x="8178" y="5962"/>
                  </a:lnTo>
                  <a:lnTo>
                    <a:pt x="8513" y="5962"/>
                  </a:lnTo>
                  <a:lnTo>
                    <a:pt x="8830" y="5943"/>
                  </a:lnTo>
                  <a:lnTo>
                    <a:pt x="9110" y="5906"/>
                  </a:lnTo>
                  <a:lnTo>
                    <a:pt x="9352" y="5831"/>
                  </a:lnTo>
                  <a:lnTo>
                    <a:pt x="9557" y="5757"/>
                  </a:lnTo>
                  <a:lnTo>
                    <a:pt x="9743" y="5645"/>
                  </a:lnTo>
                  <a:lnTo>
                    <a:pt x="9873" y="5533"/>
                  </a:lnTo>
                  <a:lnTo>
                    <a:pt x="9966" y="5422"/>
                  </a:lnTo>
                  <a:lnTo>
                    <a:pt x="10041" y="5291"/>
                  </a:lnTo>
                  <a:lnTo>
                    <a:pt x="10078" y="5142"/>
                  </a:lnTo>
                  <a:lnTo>
                    <a:pt x="10060" y="5012"/>
                  </a:lnTo>
                  <a:lnTo>
                    <a:pt x="10022" y="4881"/>
                  </a:lnTo>
                  <a:lnTo>
                    <a:pt x="9929" y="4751"/>
                  </a:lnTo>
                  <a:lnTo>
                    <a:pt x="9817" y="4639"/>
                  </a:lnTo>
                  <a:lnTo>
                    <a:pt x="9668" y="4527"/>
                  </a:lnTo>
                  <a:lnTo>
                    <a:pt x="9463" y="4434"/>
                  </a:lnTo>
                  <a:lnTo>
                    <a:pt x="9240" y="4360"/>
                  </a:lnTo>
                  <a:lnTo>
                    <a:pt x="8961" y="4304"/>
                  </a:lnTo>
                  <a:lnTo>
                    <a:pt x="8663" y="4267"/>
                  </a:lnTo>
                  <a:lnTo>
                    <a:pt x="8309" y="4248"/>
                  </a:lnTo>
                  <a:lnTo>
                    <a:pt x="7917" y="4267"/>
                  </a:lnTo>
                  <a:lnTo>
                    <a:pt x="7489" y="4323"/>
                  </a:lnTo>
                  <a:lnTo>
                    <a:pt x="7023" y="4397"/>
                  </a:lnTo>
                  <a:lnTo>
                    <a:pt x="6520" y="4527"/>
                  </a:lnTo>
                  <a:lnTo>
                    <a:pt x="5980" y="4695"/>
                  </a:lnTo>
                  <a:lnTo>
                    <a:pt x="5403" y="4900"/>
                  </a:lnTo>
                  <a:lnTo>
                    <a:pt x="5980" y="4658"/>
                  </a:lnTo>
                  <a:lnTo>
                    <a:pt x="6483" y="4434"/>
                  </a:lnTo>
                  <a:lnTo>
                    <a:pt x="6949" y="4192"/>
                  </a:lnTo>
                  <a:lnTo>
                    <a:pt x="7359" y="3950"/>
                  </a:lnTo>
                  <a:lnTo>
                    <a:pt x="7712" y="3689"/>
                  </a:lnTo>
                  <a:lnTo>
                    <a:pt x="8011" y="3447"/>
                  </a:lnTo>
                  <a:lnTo>
                    <a:pt x="8271" y="3223"/>
                  </a:lnTo>
                  <a:lnTo>
                    <a:pt x="8476" y="2981"/>
                  </a:lnTo>
                  <a:lnTo>
                    <a:pt x="8644" y="2758"/>
                  </a:lnTo>
                  <a:lnTo>
                    <a:pt x="8756" y="2553"/>
                  </a:lnTo>
                  <a:lnTo>
                    <a:pt x="8849" y="2348"/>
                  </a:lnTo>
                  <a:lnTo>
                    <a:pt x="8886" y="2180"/>
                  </a:lnTo>
                  <a:lnTo>
                    <a:pt x="8905" y="2013"/>
                  </a:lnTo>
                  <a:lnTo>
                    <a:pt x="8867" y="1845"/>
                  </a:lnTo>
                  <a:lnTo>
                    <a:pt x="8830" y="1733"/>
                  </a:lnTo>
                  <a:lnTo>
                    <a:pt x="8737" y="1621"/>
                  </a:lnTo>
                  <a:lnTo>
                    <a:pt x="8625" y="1547"/>
                  </a:lnTo>
                  <a:lnTo>
                    <a:pt x="8495" y="1491"/>
                  </a:lnTo>
                  <a:lnTo>
                    <a:pt x="8327" y="1454"/>
                  </a:lnTo>
                  <a:lnTo>
                    <a:pt x="8160" y="1472"/>
                  </a:lnTo>
                  <a:lnTo>
                    <a:pt x="7955" y="1510"/>
                  </a:lnTo>
                  <a:lnTo>
                    <a:pt x="7750" y="1584"/>
                  </a:lnTo>
                  <a:lnTo>
                    <a:pt x="7526" y="1696"/>
                  </a:lnTo>
                  <a:lnTo>
                    <a:pt x="7284" y="1845"/>
                  </a:lnTo>
                  <a:lnTo>
                    <a:pt x="7023" y="2031"/>
                  </a:lnTo>
                  <a:lnTo>
                    <a:pt x="6781" y="2273"/>
                  </a:lnTo>
                  <a:lnTo>
                    <a:pt x="6520" y="2553"/>
                  </a:lnTo>
                  <a:lnTo>
                    <a:pt x="6241" y="2870"/>
                  </a:lnTo>
                  <a:lnTo>
                    <a:pt x="5980" y="3242"/>
                  </a:lnTo>
                  <a:lnTo>
                    <a:pt x="5719" y="3671"/>
                  </a:lnTo>
                  <a:lnTo>
                    <a:pt x="5440" y="4155"/>
                  </a:lnTo>
                  <a:lnTo>
                    <a:pt x="5198" y="4695"/>
                  </a:lnTo>
                  <a:lnTo>
                    <a:pt x="5421" y="4155"/>
                  </a:lnTo>
                  <a:lnTo>
                    <a:pt x="5608" y="3633"/>
                  </a:lnTo>
                  <a:lnTo>
                    <a:pt x="5757" y="3149"/>
                  </a:lnTo>
                  <a:lnTo>
                    <a:pt x="5868" y="2702"/>
                  </a:lnTo>
                  <a:lnTo>
                    <a:pt x="5924" y="2273"/>
                  </a:lnTo>
                  <a:lnTo>
                    <a:pt x="5961" y="1901"/>
                  </a:lnTo>
                  <a:lnTo>
                    <a:pt x="5980" y="1547"/>
                  </a:lnTo>
                  <a:lnTo>
                    <a:pt x="5961" y="1230"/>
                  </a:lnTo>
                  <a:lnTo>
                    <a:pt x="5906" y="951"/>
                  </a:lnTo>
                  <a:lnTo>
                    <a:pt x="5850" y="709"/>
                  </a:lnTo>
                  <a:lnTo>
                    <a:pt x="5757" y="504"/>
                  </a:lnTo>
                  <a:lnTo>
                    <a:pt x="5663" y="336"/>
                  </a:lnTo>
                  <a:lnTo>
                    <a:pt x="5533" y="187"/>
                  </a:lnTo>
                  <a:lnTo>
                    <a:pt x="5421" y="94"/>
                  </a:lnTo>
                  <a:lnTo>
                    <a:pt x="5291" y="19"/>
                  </a:lnTo>
                  <a:lnTo>
                    <a:pt x="5160"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7" name="Google Shape;1697;p41"/>
            <p:cNvSpPr/>
            <p:nvPr/>
          </p:nvSpPr>
          <p:spPr>
            <a:xfrm>
              <a:off x="6511475" y="1019175"/>
              <a:ext cx="462475" cy="461975"/>
            </a:xfrm>
            <a:custGeom>
              <a:avLst/>
              <a:gdLst/>
              <a:ahLst/>
              <a:cxnLst/>
              <a:rect l="l" t="t" r="r" b="b"/>
              <a:pathLst>
                <a:path w="18499" h="18479" extrusionOk="0">
                  <a:moveTo>
                    <a:pt x="5943" y="0"/>
                  </a:moveTo>
                  <a:lnTo>
                    <a:pt x="5794" y="19"/>
                  </a:lnTo>
                  <a:lnTo>
                    <a:pt x="5664" y="37"/>
                  </a:lnTo>
                  <a:lnTo>
                    <a:pt x="5552" y="93"/>
                  </a:lnTo>
                  <a:lnTo>
                    <a:pt x="5440" y="149"/>
                  </a:lnTo>
                  <a:lnTo>
                    <a:pt x="5328" y="242"/>
                  </a:lnTo>
                  <a:lnTo>
                    <a:pt x="5216" y="335"/>
                  </a:lnTo>
                  <a:lnTo>
                    <a:pt x="5123" y="447"/>
                  </a:lnTo>
                  <a:lnTo>
                    <a:pt x="5049" y="577"/>
                  </a:lnTo>
                  <a:lnTo>
                    <a:pt x="4974" y="726"/>
                  </a:lnTo>
                  <a:lnTo>
                    <a:pt x="4918" y="876"/>
                  </a:lnTo>
                  <a:lnTo>
                    <a:pt x="4863" y="1043"/>
                  </a:lnTo>
                  <a:lnTo>
                    <a:pt x="4825" y="1229"/>
                  </a:lnTo>
                  <a:lnTo>
                    <a:pt x="4807" y="1434"/>
                  </a:lnTo>
                  <a:lnTo>
                    <a:pt x="4788" y="1658"/>
                  </a:lnTo>
                  <a:lnTo>
                    <a:pt x="4788" y="1881"/>
                  </a:lnTo>
                  <a:lnTo>
                    <a:pt x="4807" y="2124"/>
                  </a:lnTo>
                  <a:lnTo>
                    <a:pt x="4825" y="2366"/>
                  </a:lnTo>
                  <a:lnTo>
                    <a:pt x="4881" y="2645"/>
                  </a:lnTo>
                  <a:lnTo>
                    <a:pt x="4937" y="2925"/>
                  </a:lnTo>
                  <a:lnTo>
                    <a:pt x="5030" y="3204"/>
                  </a:lnTo>
                  <a:lnTo>
                    <a:pt x="5123" y="3502"/>
                  </a:lnTo>
                  <a:lnTo>
                    <a:pt x="5235" y="3819"/>
                  </a:lnTo>
                  <a:lnTo>
                    <a:pt x="5366" y="4135"/>
                  </a:lnTo>
                  <a:lnTo>
                    <a:pt x="5533" y="4471"/>
                  </a:lnTo>
                  <a:lnTo>
                    <a:pt x="5701" y="4806"/>
                  </a:lnTo>
                  <a:lnTo>
                    <a:pt x="5906" y="5160"/>
                  </a:lnTo>
                  <a:lnTo>
                    <a:pt x="6129" y="5532"/>
                  </a:lnTo>
                  <a:lnTo>
                    <a:pt x="6371" y="5905"/>
                  </a:lnTo>
                  <a:lnTo>
                    <a:pt x="6632" y="6278"/>
                  </a:lnTo>
                  <a:lnTo>
                    <a:pt x="6912" y="6669"/>
                  </a:lnTo>
                  <a:lnTo>
                    <a:pt x="7228" y="7060"/>
                  </a:lnTo>
                  <a:lnTo>
                    <a:pt x="7564" y="7470"/>
                  </a:lnTo>
                  <a:lnTo>
                    <a:pt x="7936" y="7880"/>
                  </a:lnTo>
                  <a:lnTo>
                    <a:pt x="8327" y="8308"/>
                  </a:lnTo>
                  <a:lnTo>
                    <a:pt x="8737" y="8736"/>
                  </a:lnTo>
                  <a:lnTo>
                    <a:pt x="8309" y="8308"/>
                  </a:lnTo>
                  <a:lnTo>
                    <a:pt x="7899" y="7917"/>
                  </a:lnTo>
                  <a:lnTo>
                    <a:pt x="7470" y="7563"/>
                  </a:lnTo>
                  <a:lnTo>
                    <a:pt x="7079" y="7228"/>
                  </a:lnTo>
                  <a:lnTo>
                    <a:pt x="6669" y="6911"/>
                  </a:lnTo>
                  <a:lnTo>
                    <a:pt x="6278" y="6631"/>
                  </a:lnTo>
                  <a:lnTo>
                    <a:pt x="5906" y="6352"/>
                  </a:lnTo>
                  <a:lnTo>
                    <a:pt x="5533" y="6110"/>
                  </a:lnTo>
                  <a:lnTo>
                    <a:pt x="5179" y="5905"/>
                  </a:lnTo>
                  <a:lnTo>
                    <a:pt x="4825" y="5700"/>
                  </a:lnTo>
                  <a:lnTo>
                    <a:pt x="4471" y="5532"/>
                  </a:lnTo>
                  <a:lnTo>
                    <a:pt x="4136" y="5365"/>
                  </a:lnTo>
                  <a:lnTo>
                    <a:pt x="3819" y="5234"/>
                  </a:lnTo>
                  <a:lnTo>
                    <a:pt x="3503" y="5123"/>
                  </a:lnTo>
                  <a:lnTo>
                    <a:pt x="3205" y="5011"/>
                  </a:lnTo>
                  <a:lnTo>
                    <a:pt x="2925" y="4936"/>
                  </a:lnTo>
                  <a:lnTo>
                    <a:pt x="2646" y="4880"/>
                  </a:lnTo>
                  <a:lnTo>
                    <a:pt x="2385" y="4825"/>
                  </a:lnTo>
                  <a:lnTo>
                    <a:pt x="2124" y="4787"/>
                  </a:lnTo>
                  <a:lnTo>
                    <a:pt x="1435" y="4787"/>
                  </a:lnTo>
                  <a:lnTo>
                    <a:pt x="1249" y="4825"/>
                  </a:lnTo>
                  <a:lnTo>
                    <a:pt x="1062" y="4862"/>
                  </a:lnTo>
                  <a:lnTo>
                    <a:pt x="876" y="4899"/>
                  </a:lnTo>
                  <a:lnTo>
                    <a:pt x="727" y="4974"/>
                  </a:lnTo>
                  <a:lnTo>
                    <a:pt x="578" y="5048"/>
                  </a:lnTo>
                  <a:lnTo>
                    <a:pt x="448" y="5123"/>
                  </a:lnTo>
                  <a:lnTo>
                    <a:pt x="336" y="5216"/>
                  </a:lnTo>
                  <a:lnTo>
                    <a:pt x="243" y="5309"/>
                  </a:lnTo>
                  <a:lnTo>
                    <a:pt x="168" y="5421"/>
                  </a:lnTo>
                  <a:lnTo>
                    <a:pt x="94" y="5551"/>
                  </a:lnTo>
                  <a:lnTo>
                    <a:pt x="57" y="5663"/>
                  </a:lnTo>
                  <a:lnTo>
                    <a:pt x="19" y="5793"/>
                  </a:lnTo>
                  <a:lnTo>
                    <a:pt x="1" y="5924"/>
                  </a:lnTo>
                  <a:lnTo>
                    <a:pt x="1" y="6073"/>
                  </a:lnTo>
                  <a:lnTo>
                    <a:pt x="19" y="6203"/>
                  </a:lnTo>
                  <a:lnTo>
                    <a:pt x="75" y="6352"/>
                  </a:lnTo>
                  <a:lnTo>
                    <a:pt x="131" y="6501"/>
                  </a:lnTo>
                  <a:lnTo>
                    <a:pt x="206" y="6650"/>
                  </a:lnTo>
                  <a:lnTo>
                    <a:pt x="299" y="6818"/>
                  </a:lnTo>
                  <a:lnTo>
                    <a:pt x="411" y="6967"/>
                  </a:lnTo>
                  <a:lnTo>
                    <a:pt x="541" y="7116"/>
                  </a:lnTo>
                  <a:lnTo>
                    <a:pt x="709" y="7265"/>
                  </a:lnTo>
                  <a:lnTo>
                    <a:pt x="876" y="7432"/>
                  </a:lnTo>
                  <a:lnTo>
                    <a:pt x="1081" y="7581"/>
                  </a:lnTo>
                  <a:lnTo>
                    <a:pt x="1286" y="7731"/>
                  </a:lnTo>
                  <a:lnTo>
                    <a:pt x="1528" y="7861"/>
                  </a:lnTo>
                  <a:lnTo>
                    <a:pt x="1789" y="8010"/>
                  </a:lnTo>
                  <a:lnTo>
                    <a:pt x="2068" y="8140"/>
                  </a:lnTo>
                  <a:lnTo>
                    <a:pt x="2385" y="8289"/>
                  </a:lnTo>
                  <a:lnTo>
                    <a:pt x="2702" y="8401"/>
                  </a:lnTo>
                  <a:lnTo>
                    <a:pt x="3056" y="8532"/>
                  </a:lnTo>
                  <a:lnTo>
                    <a:pt x="3428" y="8643"/>
                  </a:lnTo>
                  <a:lnTo>
                    <a:pt x="3819" y="8736"/>
                  </a:lnTo>
                  <a:lnTo>
                    <a:pt x="4248" y="8848"/>
                  </a:lnTo>
                  <a:lnTo>
                    <a:pt x="4695" y="8923"/>
                  </a:lnTo>
                  <a:lnTo>
                    <a:pt x="5161" y="9016"/>
                  </a:lnTo>
                  <a:lnTo>
                    <a:pt x="5645" y="9072"/>
                  </a:lnTo>
                  <a:lnTo>
                    <a:pt x="6167" y="9128"/>
                  </a:lnTo>
                  <a:lnTo>
                    <a:pt x="6707" y="9183"/>
                  </a:lnTo>
                  <a:lnTo>
                    <a:pt x="7284" y="9221"/>
                  </a:lnTo>
                  <a:lnTo>
                    <a:pt x="7880" y="9239"/>
                  </a:lnTo>
                  <a:lnTo>
                    <a:pt x="7284" y="9277"/>
                  </a:lnTo>
                  <a:lnTo>
                    <a:pt x="6707" y="9295"/>
                  </a:lnTo>
                  <a:lnTo>
                    <a:pt x="6167" y="9351"/>
                  </a:lnTo>
                  <a:lnTo>
                    <a:pt x="5645" y="9407"/>
                  </a:lnTo>
                  <a:lnTo>
                    <a:pt x="5161" y="9482"/>
                  </a:lnTo>
                  <a:lnTo>
                    <a:pt x="4695" y="9556"/>
                  </a:lnTo>
                  <a:lnTo>
                    <a:pt x="4248" y="9631"/>
                  </a:lnTo>
                  <a:lnTo>
                    <a:pt x="3819" y="9742"/>
                  </a:lnTo>
                  <a:lnTo>
                    <a:pt x="3428" y="9835"/>
                  </a:lnTo>
                  <a:lnTo>
                    <a:pt x="3056" y="9947"/>
                  </a:lnTo>
                  <a:lnTo>
                    <a:pt x="2702" y="10078"/>
                  </a:lnTo>
                  <a:lnTo>
                    <a:pt x="2385" y="10208"/>
                  </a:lnTo>
                  <a:lnTo>
                    <a:pt x="2068" y="10338"/>
                  </a:lnTo>
                  <a:lnTo>
                    <a:pt x="1789" y="10469"/>
                  </a:lnTo>
                  <a:lnTo>
                    <a:pt x="1528" y="10618"/>
                  </a:lnTo>
                  <a:lnTo>
                    <a:pt x="1286" y="10748"/>
                  </a:lnTo>
                  <a:lnTo>
                    <a:pt x="1081" y="10897"/>
                  </a:lnTo>
                  <a:lnTo>
                    <a:pt x="876" y="11065"/>
                  </a:lnTo>
                  <a:lnTo>
                    <a:pt x="709" y="11214"/>
                  </a:lnTo>
                  <a:lnTo>
                    <a:pt x="541" y="11363"/>
                  </a:lnTo>
                  <a:lnTo>
                    <a:pt x="411" y="11512"/>
                  </a:lnTo>
                  <a:lnTo>
                    <a:pt x="299" y="11680"/>
                  </a:lnTo>
                  <a:lnTo>
                    <a:pt x="206" y="11829"/>
                  </a:lnTo>
                  <a:lnTo>
                    <a:pt x="131" y="11978"/>
                  </a:lnTo>
                  <a:lnTo>
                    <a:pt x="75" y="12127"/>
                  </a:lnTo>
                  <a:lnTo>
                    <a:pt x="19" y="12276"/>
                  </a:lnTo>
                  <a:lnTo>
                    <a:pt x="1" y="12406"/>
                  </a:lnTo>
                  <a:lnTo>
                    <a:pt x="1" y="12555"/>
                  </a:lnTo>
                  <a:lnTo>
                    <a:pt x="19" y="12685"/>
                  </a:lnTo>
                  <a:lnTo>
                    <a:pt x="57" y="12816"/>
                  </a:lnTo>
                  <a:lnTo>
                    <a:pt x="94" y="12946"/>
                  </a:lnTo>
                  <a:lnTo>
                    <a:pt x="168" y="13058"/>
                  </a:lnTo>
                  <a:lnTo>
                    <a:pt x="243" y="13170"/>
                  </a:lnTo>
                  <a:lnTo>
                    <a:pt x="336" y="13263"/>
                  </a:lnTo>
                  <a:lnTo>
                    <a:pt x="448" y="13356"/>
                  </a:lnTo>
                  <a:lnTo>
                    <a:pt x="578" y="13431"/>
                  </a:lnTo>
                  <a:lnTo>
                    <a:pt x="727" y="13505"/>
                  </a:lnTo>
                  <a:lnTo>
                    <a:pt x="876" y="13580"/>
                  </a:lnTo>
                  <a:lnTo>
                    <a:pt x="1062" y="13617"/>
                  </a:lnTo>
                  <a:lnTo>
                    <a:pt x="1249" y="13673"/>
                  </a:lnTo>
                  <a:lnTo>
                    <a:pt x="1435" y="13691"/>
                  </a:lnTo>
                  <a:lnTo>
                    <a:pt x="1659" y="13710"/>
                  </a:lnTo>
                  <a:lnTo>
                    <a:pt x="1882" y="13710"/>
                  </a:lnTo>
                  <a:lnTo>
                    <a:pt x="2124" y="13691"/>
                  </a:lnTo>
                  <a:lnTo>
                    <a:pt x="2385" y="13654"/>
                  </a:lnTo>
                  <a:lnTo>
                    <a:pt x="2646" y="13617"/>
                  </a:lnTo>
                  <a:lnTo>
                    <a:pt x="2925" y="13542"/>
                  </a:lnTo>
                  <a:lnTo>
                    <a:pt x="3205" y="13468"/>
                  </a:lnTo>
                  <a:lnTo>
                    <a:pt x="3503" y="13375"/>
                  </a:lnTo>
                  <a:lnTo>
                    <a:pt x="3819" y="13244"/>
                  </a:lnTo>
                  <a:lnTo>
                    <a:pt x="4136" y="13114"/>
                  </a:lnTo>
                  <a:lnTo>
                    <a:pt x="4471" y="12965"/>
                  </a:lnTo>
                  <a:lnTo>
                    <a:pt x="4825" y="12779"/>
                  </a:lnTo>
                  <a:lnTo>
                    <a:pt x="5179" y="12592"/>
                  </a:lnTo>
                  <a:lnTo>
                    <a:pt x="5533" y="12369"/>
                  </a:lnTo>
                  <a:lnTo>
                    <a:pt x="5906" y="12127"/>
                  </a:lnTo>
                  <a:lnTo>
                    <a:pt x="6278" y="11866"/>
                  </a:lnTo>
                  <a:lnTo>
                    <a:pt x="6669" y="11568"/>
                  </a:lnTo>
                  <a:lnTo>
                    <a:pt x="7079" y="11251"/>
                  </a:lnTo>
                  <a:lnTo>
                    <a:pt x="7470" y="10916"/>
                  </a:lnTo>
                  <a:lnTo>
                    <a:pt x="7899" y="10562"/>
                  </a:lnTo>
                  <a:lnTo>
                    <a:pt x="8309" y="10171"/>
                  </a:lnTo>
                  <a:lnTo>
                    <a:pt x="8737" y="9742"/>
                  </a:lnTo>
                  <a:lnTo>
                    <a:pt x="8327" y="10171"/>
                  </a:lnTo>
                  <a:lnTo>
                    <a:pt x="7936" y="10599"/>
                  </a:lnTo>
                  <a:lnTo>
                    <a:pt x="7564" y="11009"/>
                  </a:lnTo>
                  <a:lnTo>
                    <a:pt x="7228" y="11419"/>
                  </a:lnTo>
                  <a:lnTo>
                    <a:pt x="6912" y="11810"/>
                  </a:lnTo>
                  <a:lnTo>
                    <a:pt x="6632" y="12201"/>
                  </a:lnTo>
                  <a:lnTo>
                    <a:pt x="6371" y="12574"/>
                  </a:lnTo>
                  <a:lnTo>
                    <a:pt x="6129" y="12946"/>
                  </a:lnTo>
                  <a:lnTo>
                    <a:pt x="5906" y="13319"/>
                  </a:lnTo>
                  <a:lnTo>
                    <a:pt x="5701" y="13673"/>
                  </a:lnTo>
                  <a:lnTo>
                    <a:pt x="5533" y="14008"/>
                  </a:lnTo>
                  <a:lnTo>
                    <a:pt x="5366" y="14343"/>
                  </a:lnTo>
                  <a:lnTo>
                    <a:pt x="5235" y="14660"/>
                  </a:lnTo>
                  <a:lnTo>
                    <a:pt x="5123" y="14977"/>
                  </a:lnTo>
                  <a:lnTo>
                    <a:pt x="5030" y="15275"/>
                  </a:lnTo>
                  <a:lnTo>
                    <a:pt x="4937" y="15573"/>
                  </a:lnTo>
                  <a:lnTo>
                    <a:pt x="4881" y="15852"/>
                  </a:lnTo>
                  <a:lnTo>
                    <a:pt x="4825" y="16113"/>
                  </a:lnTo>
                  <a:lnTo>
                    <a:pt x="4807" y="16355"/>
                  </a:lnTo>
                  <a:lnTo>
                    <a:pt x="4788" y="16597"/>
                  </a:lnTo>
                  <a:lnTo>
                    <a:pt x="4788" y="16821"/>
                  </a:lnTo>
                  <a:lnTo>
                    <a:pt x="4807" y="17044"/>
                  </a:lnTo>
                  <a:lnTo>
                    <a:pt x="4825" y="17249"/>
                  </a:lnTo>
                  <a:lnTo>
                    <a:pt x="4863" y="17436"/>
                  </a:lnTo>
                  <a:lnTo>
                    <a:pt x="4918" y="17603"/>
                  </a:lnTo>
                  <a:lnTo>
                    <a:pt x="4974" y="17771"/>
                  </a:lnTo>
                  <a:lnTo>
                    <a:pt x="5049" y="17901"/>
                  </a:lnTo>
                  <a:lnTo>
                    <a:pt x="5123" y="18032"/>
                  </a:lnTo>
                  <a:lnTo>
                    <a:pt x="5216" y="18143"/>
                  </a:lnTo>
                  <a:lnTo>
                    <a:pt x="5328" y="18237"/>
                  </a:lnTo>
                  <a:lnTo>
                    <a:pt x="5440" y="18330"/>
                  </a:lnTo>
                  <a:lnTo>
                    <a:pt x="5552" y="18386"/>
                  </a:lnTo>
                  <a:lnTo>
                    <a:pt x="5664" y="18441"/>
                  </a:lnTo>
                  <a:lnTo>
                    <a:pt x="5794" y="18479"/>
                  </a:lnTo>
                  <a:lnTo>
                    <a:pt x="6073" y="18479"/>
                  </a:lnTo>
                  <a:lnTo>
                    <a:pt x="6222" y="18460"/>
                  </a:lnTo>
                  <a:lnTo>
                    <a:pt x="6371" y="18423"/>
                  </a:lnTo>
                  <a:lnTo>
                    <a:pt x="6520" y="18367"/>
                  </a:lnTo>
                  <a:lnTo>
                    <a:pt x="6669" y="18292"/>
                  </a:lnTo>
                  <a:lnTo>
                    <a:pt x="6818" y="18199"/>
                  </a:lnTo>
                  <a:lnTo>
                    <a:pt x="6967" y="18069"/>
                  </a:lnTo>
                  <a:lnTo>
                    <a:pt x="7117" y="17939"/>
                  </a:lnTo>
                  <a:lnTo>
                    <a:pt x="7284" y="17789"/>
                  </a:lnTo>
                  <a:lnTo>
                    <a:pt x="7433" y="17603"/>
                  </a:lnTo>
                  <a:lnTo>
                    <a:pt x="7582" y="17417"/>
                  </a:lnTo>
                  <a:lnTo>
                    <a:pt x="7731" y="17193"/>
                  </a:lnTo>
                  <a:lnTo>
                    <a:pt x="7880" y="16951"/>
                  </a:lnTo>
                  <a:lnTo>
                    <a:pt x="8011" y="16690"/>
                  </a:lnTo>
                  <a:lnTo>
                    <a:pt x="8160" y="16411"/>
                  </a:lnTo>
                  <a:lnTo>
                    <a:pt x="8290" y="16113"/>
                  </a:lnTo>
                  <a:lnTo>
                    <a:pt x="8420" y="15778"/>
                  </a:lnTo>
                  <a:lnTo>
                    <a:pt x="8532" y="15442"/>
                  </a:lnTo>
                  <a:lnTo>
                    <a:pt x="8644" y="15070"/>
                  </a:lnTo>
                  <a:lnTo>
                    <a:pt x="8756" y="14660"/>
                  </a:lnTo>
                  <a:lnTo>
                    <a:pt x="8849" y="14250"/>
                  </a:lnTo>
                  <a:lnTo>
                    <a:pt x="8942" y="13803"/>
                  </a:lnTo>
                  <a:lnTo>
                    <a:pt x="9017" y="13337"/>
                  </a:lnTo>
                  <a:lnTo>
                    <a:pt x="9091" y="12835"/>
                  </a:lnTo>
                  <a:lnTo>
                    <a:pt x="9147" y="12313"/>
                  </a:lnTo>
                  <a:lnTo>
                    <a:pt x="9184" y="11773"/>
                  </a:lnTo>
                  <a:lnTo>
                    <a:pt x="9221" y="11214"/>
                  </a:lnTo>
                  <a:lnTo>
                    <a:pt x="9240" y="10618"/>
                  </a:lnTo>
                  <a:lnTo>
                    <a:pt x="9240" y="9984"/>
                  </a:lnTo>
                  <a:lnTo>
                    <a:pt x="9259" y="10618"/>
                  </a:lnTo>
                  <a:lnTo>
                    <a:pt x="9277" y="11214"/>
                  </a:lnTo>
                  <a:lnTo>
                    <a:pt x="9315" y="11773"/>
                  </a:lnTo>
                  <a:lnTo>
                    <a:pt x="9352" y="12313"/>
                  </a:lnTo>
                  <a:lnTo>
                    <a:pt x="9408" y="12835"/>
                  </a:lnTo>
                  <a:lnTo>
                    <a:pt x="9482" y="13337"/>
                  </a:lnTo>
                  <a:lnTo>
                    <a:pt x="9557" y="13803"/>
                  </a:lnTo>
                  <a:lnTo>
                    <a:pt x="9650" y="14250"/>
                  </a:lnTo>
                  <a:lnTo>
                    <a:pt x="9743" y="14660"/>
                  </a:lnTo>
                  <a:lnTo>
                    <a:pt x="9855" y="15070"/>
                  </a:lnTo>
                  <a:lnTo>
                    <a:pt x="9967" y="15442"/>
                  </a:lnTo>
                  <a:lnTo>
                    <a:pt x="10078" y="15778"/>
                  </a:lnTo>
                  <a:lnTo>
                    <a:pt x="10209" y="16113"/>
                  </a:lnTo>
                  <a:lnTo>
                    <a:pt x="10339" y="16411"/>
                  </a:lnTo>
                  <a:lnTo>
                    <a:pt x="10470" y="16690"/>
                  </a:lnTo>
                  <a:lnTo>
                    <a:pt x="10619" y="16951"/>
                  </a:lnTo>
                  <a:lnTo>
                    <a:pt x="10768" y="17193"/>
                  </a:lnTo>
                  <a:lnTo>
                    <a:pt x="10917" y="17417"/>
                  </a:lnTo>
                  <a:lnTo>
                    <a:pt x="11066" y="17603"/>
                  </a:lnTo>
                  <a:lnTo>
                    <a:pt x="11215" y="17789"/>
                  </a:lnTo>
                  <a:lnTo>
                    <a:pt x="11364" y="17939"/>
                  </a:lnTo>
                  <a:lnTo>
                    <a:pt x="11531" y="18069"/>
                  </a:lnTo>
                  <a:lnTo>
                    <a:pt x="11680" y="18199"/>
                  </a:lnTo>
                  <a:lnTo>
                    <a:pt x="11829" y="18292"/>
                  </a:lnTo>
                  <a:lnTo>
                    <a:pt x="11978" y="18367"/>
                  </a:lnTo>
                  <a:lnTo>
                    <a:pt x="12127" y="18423"/>
                  </a:lnTo>
                  <a:lnTo>
                    <a:pt x="12276" y="18460"/>
                  </a:lnTo>
                  <a:lnTo>
                    <a:pt x="12425" y="18479"/>
                  </a:lnTo>
                  <a:lnTo>
                    <a:pt x="12686" y="18479"/>
                  </a:lnTo>
                  <a:lnTo>
                    <a:pt x="12817" y="18441"/>
                  </a:lnTo>
                  <a:lnTo>
                    <a:pt x="12947" y="18386"/>
                  </a:lnTo>
                  <a:lnTo>
                    <a:pt x="13059" y="18330"/>
                  </a:lnTo>
                  <a:lnTo>
                    <a:pt x="13171" y="18237"/>
                  </a:lnTo>
                  <a:lnTo>
                    <a:pt x="13264" y="18143"/>
                  </a:lnTo>
                  <a:lnTo>
                    <a:pt x="13357" y="18032"/>
                  </a:lnTo>
                  <a:lnTo>
                    <a:pt x="13450" y="17901"/>
                  </a:lnTo>
                  <a:lnTo>
                    <a:pt x="13524" y="17771"/>
                  </a:lnTo>
                  <a:lnTo>
                    <a:pt x="13580" y="17603"/>
                  </a:lnTo>
                  <a:lnTo>
                    <a:pt x="13636" y="17436"/>
                  </a:lnTo>
                  <a:lnTo>
                    <a:pt x="13673" y="17249"/>
                  </a:lnTo>
                  <a:lnTo>
                    <a:pt x="13692" y="17044"/>
                  </a:lnTo>
                  <a:lnTo>
                    <a:pt x="13711" y="16821"/>
                  </a:lnTo>
                  <a:lnTo>
                    <a:pt x="13711" y="16597"/>
                  </a:lnTo>
                  <a:lnTo>
                    <a:pt x="13692" y="16355"/>
                  </a:lnTo>
                  <a:lnTo>
                    <a:pt x="13655" y="16113"/>
                  </a:lnTo>
                  <a:lnTo>
                    <a:pt x="13618" y="15852"/>
                  </a:lnTo>
                  <a:lnTo>
                    <a:pt x="13543" y="15573"/>
                  </a:lnTo>
                  <a:lnTo>
                    <a:pt x="13469" y="15275"/>
                  </a:lnTo>
                  <a:lnTo>
                    <a:pt x="13375" y="14977"/>
                  </a:lnTo>
                  <a:lnTo>
                    <a:pt x="13264" y="14660"/>
                  </a:lnTo>
                  <a:lnTo>
                    <a:pt x="13115" y="14343"/>
                  </a:lnTo>
                  <a:lnTo>
                    <a:pt x="12966" y="14008"/>
                  </a:lnTo>
                  <a:lnTo>
                    <a:pt x="12779" y="13673"/>
                  </a:lnTo>
                  <a:lnTo>
                    <a:pt x="12593" y="13319"/>
                  </a:lnTo>
                  <a:lnTo>
                    <a:pt x="12370" y="12946"/>
                  </a:lnTo>
                  <a:lnTo>
                    <a:pt x="12127" y="12574"/>
                  </a:lnTo>
                  <a:lnTo>
                    <a:pt x="11867" y="12201"/>
                  </a:lnTo>
                  <a:lnTo>
                    <a:pt x="11569" y="11810"/>
                  </a:lnTo>
                  <a:lnTo>
                    <a:pt x="11271" y="11419"/>
                  </a:lnTo>
                  <a:lnTo>
                    <a:pt x="10935" y="11009"/>
                  </a:lnTo>
                  <a:lnTo>
                    <a:pt x="10563" y="10599"/>
                  </a:lnTo>
                  <a:lnTo>
                    <a:pt x="10171" y="10171"/>
                  </a:lnTo>
                  <a:lnTo>
                    <a:pt x="9762" y="9742"/>
                  </a:lnTo>
                  <a:lnTo>
                    <a:pt x="10190" y="10171"/>
                  </a:lnTo>
                  <a:lnTo>
                    <a:pt x="10600" y="10562"/>
                  </a:lnTo>
                  <a:lnTo>
                    <a:pt x="11010" y="10916"/>
                  </a:lnTo>
                  <a:lnTo>
                    <a:pt x="11420" y="11251"/>
                  </a:lnTo>
                  <a:lnTo>
                    <a:pt x="11811" y="11568"/>
                  </a:lnTo>
                  <a:lnTo>
                    <a:pt x="12202" y="11866"/>
                  </a:lnTo>
                  <a:lnTo>
                    <a:pt x="12593" y="12127"/>
                  </a:lnTo>
                  <a:lnTo>
                    <a:pt x="12966" y="12369"/>
                  </a:lnTo>
                  <a:lnTo>
                    <a:pt x="13320" y="12592"/>
                  </a:lnTo>
                  <a:lnTo>
                    <a:pt x="13673" y="12779"/>
                  </a:lnTo>
                  <a:lnTo>
                    <a:pt x="14009" y="12965"/>
                  </a:lnTo>
                  <a:lnTo>
                    <a:pt x="14344" y="13114"/>
                  </a:lnTo>
                  <a:lnTo>
                    <a:pt x="14679" y="13244"/>
                  </a:lnTo>
                  <a:lnTo>
                    <a:pt x="14977" y="13375"/>
                  </a:lnTo>
                  <a:lnTo>
                    <a:pt x="15275" y="13468"/>
                  </a:lnTo>
                  <a:lnTo>
                    <a:pt x="15574" y="13542"/>
                  </a:lnTo>
                  <a:lnTo>
                    <a:pt x="15853" y="13617"/>
                  </a:lnTo>
                  <a:lnTo>
                    <a:pt x="16114" y="13654"/>
                  </a:lnTo>
                  <a:lnTo>
                    <a:pt x="16375" y="13691"/>
                  </a:lnTo>
                  <a:lnTo>
                    <a:pt x="16617" y="13710"/>
                  </a:lnTo>
                  <a:lnTo>
                    <a:pt x="16840" y="13710"/>
                  </a:lnTo>
                  <a:lnTo>
                    <a:pt x="17045" y="13691"/>
                  </a:lnTo>
                  <a:lnTo>
                    <a:pt x="17250" y="13673"/>
                  </a:lnTo>
                  <a:lnTo>
                    <a:pt x="17436" y="13617"/>
                  </a:lnTo>
                  <a:lnTo>
                    <a:pt x="17604" y="13580"/>
                  </a:lnTo>
                  <a:lnTo>
                    <a:pt x="17772" y="13505"/>
                  </a:lnTo>
                  <a:lnTo>
                    <a:pt x="17921" y="13431"/>
                  </a:lnTo>
                  <a:lnTo>
                    <a:pt x="18032" y="13356"/>
                  </a:lnTo>
                  <a:lnTo>
                    <a:pt x="18163" y="13263"/>
                  </a:lnTo>
                  <a:lnTo>
                    <a:pt x="18256" y="13170"/>
                  </a:lnTo>
                  <a:lnTo>
                    <a:pt x="18330" y="13058"/>
                  </a:lnTo>
                  <a:lnTo>
                    <a:pt x="18405" y="12946"/>
                  </a:lnTo>
                  <a:lnTo>
                    <a:pt x="18442" y="12816"/>
                  </a:lnTo>
                  <a:lnTo>
                    <a:pt x="18479" y="12685"/>
                  </a:lnTo>
                  <a:lnTo>
                    <a:pt x="18498" y="12555"/>
                  </a:lnTo>
                  <a:lnTo>
                    <a:pt x="18479" y="12406"/>
                  </a:lnTo>
                  <a:lnTo>
                    <a:pt x="18461" y="12276"/>
                  </a:lnTo>
                  <a:lnTo>
                    <a:pt x="18424" y="12127"/>
                  </a:lnTo>
                  <a:lnTo>
                    <a:pt x="18368" y="11978"/>
                  </a:lnTo>
                  <a:lnTo>
                    <a:pt x="18293" y="11829"/>
                  </a:lnTo>
                  <a:lnTo>
                    <a:pt x="18200" y="11680"/>
                  </a:lnTo>
                  <a:lnTo>
                    <a:pt x="18088" y="11512"/>
                  </a:lnTo>
                  <a:lnTo>
                    <a:pt x="17939" y="11363"/>
                  </a:lnTo>
                  <a:lnTo>
                    <a:pt x="17790" y="11214"/>
                  </a:lnTo>
                  <a:lnTo>
                    <a:pt x="17623" y="11065"/>
                  </a:lnTo>
                  <a:lnTo>
                    <a:pt x="17418" y="10897"/>
                  </a:lnTo>
                  <a:lnTo>
                    <a:pt x="17194" y="10748"/>
                  </a:lnTo>
                  <a:lnTo>
                    <a:pt x="16971" y="10618"/>
                  </a:lnTo>
                  <a:lnTo>
                    <a:pt x="16710" y="10469"/>
                  </a:lnTo>
                  <a:lnTo>
                    <a:pt x="16412" y="10338"/>
                  </a:lnTo>
                  <a:lnTo>
                    <a:pt x="16114" y="10208"/>
                  </a:lnTo>
                  <a:lnTo>
                    <a:pt x="15797" y="10078"/>
                  </a:lnTo>
                  <a:lnTo>
                    <a:pt x="15443" y="9947"/>
                  </a:lnTo>
                  <a:lnTo>
                    <a:pt x="15071" y="9835"/>
                  </a:lnTo>
                  <a:lnTo>
                    <a:pt x="14679" y="9742"/>
                  </a:lnTo>
                  <a:lnTo>
                    <a:pt x="14251" y="9631"/>
                  </a:lnTo>
                  <a:lnTo>
                    <a:pt x="13804" y="9556"/>
                  </a:lnTo>
                  <a:lnTo>
                    <a:pt x="13338" y="9482"/>
                  </a:lnTo>
                  <a:lnTo>
                    <a:pt x="12854" y="9407"/>
                  </a:lnTo>
                  <a:lnTo>
                    <a:pt x="12332" y="9351"/>
                  </a:lnTo>
                  <a:lnTo>
                    <a:pt x="11792" y="9295"/>
                  </a:lnTo>
                  <a:lnTo>
                    <a:pt x="11215" y="9277"/>
                  </a:lnTo>
                  <a:lnTo>
                    <a:pt x="10619" y="9239"/>
                  </a:lnTo>
                  <a:lnTo>
                    <a:pt x="11215" y="9221"/>
                  </a:lnTo>
                  <a:lnTo>
                    <a:pt x="11792" y="9183"/>
                  </a:lnTo>
                  <a:lnTo>
                    <a:pt x="12332" y="9128"/>
                  </a:lnTo>
                  <a:lnTo>
                    <a:pt x="12854" y="9072"/>
                  </a:lnTo>
                  <a:lnTo>
                    <a:pt x="13338" y="9016"/>
                  </a:lnTo>
                  <a:lnTo>
                    <a:pt x="13804" y="8923"/>
                  </a:lnTo>
                  <a:lnTo>
                    <a:pt x="14251" y="8848"/>
                  </a:lnTo>
                  <a:lnTo>
                    <a:pt x="14679" y="8736"/>
                  </a:lnTo>
                  <a:lnTo>
                    <a:pt x="15071" y="8643"/>
                  </a:lnTo>
                  <a:lnTo>
                    <a:pt x="15443" y="8532"/>
                  </a:lnTo>
                  <a:lnTo>
                    <a:pt x="15797" y="8401"/>
                  </a:lnTo>
                  <a:lnTo>
                    <a:pt x="16114" y="8289"/>
                  </a:lnTo>
                  <a:lnTo>
                    <a:pt x="16412" y="8140"/>
                  </a:lnTo>
                  <a:lnTo>
                    <a:pt x="16710" y="8010"/>
                  </a:lnTo>
                  <a:lnTo>
                    <a:pt x="16971" y="7861"/>
                  </a:lnTo>
                  <a:lnTo>
                    <a:pt x="17194" y="7731"/>
                  </a:lnTo>
                  <a:lnTo>
                    <a:pt x="17418" y="7581"/>
                  </a:lnTo>
                  <a:lnTo>
                    <a:pt x="17623" y="7432"/>
                  </a:lnTo>
                  <a:lnTo>
                    <a:pt x="17790" y="7265"/>
                  </a:lnTo>
                  <a:lnTo>
                    <a:pt x="17939" y="7116"/>
                  </a:lnTo>
                  <a:lnTo>
                    <a:pt x="18088" y="6967"/>
                  </a:lnTo>
                  <a:lnTo>
                    <a:pt x="18200" y="6818"/>
                  </a:lnTo>
                  <a:lnTo>
                    <a:pt x="18293" y="6650"/>
                  </a:lnTo>
                  <a:lnTo>
                    <a:pt x="18368" y="6501"/>
                  </a:lnTo>
                  <a:lnTo>
                    <a:pt x="18424" y="6352"/>
                  </a:lnTo>
                  <a:lnTo>
                    <a:pt x="18461" y="6203"/>
                  </a:lnTo>
                  <a:lnTo>
                    <a:pt x="18479" y="6073"/>
                  </a:lnTo>
                  <a:lnTo>
                    <a:pt x="18498" y="5924"/>
                  </a:lnTo>
                  <a:lnTo>
                    <a:pt x="18479" y="5793"/>
                  </a:lnTo>
                  <a:lnTo>
                    <a:pt x="18442" y="5663"/>
                  </a:lnTo>
                  <a:lnTo>
                    <a:pt x="18405" y="5551"/>
                  </a:lnTo>
                  <a:lnTo>
                    <a:pt x="18330" y="5421"/>
                  </a:lnTo>
                  <a:lnTo>
                    <a:pt x="18256" y="5309"/>
                  </a:lnTo>
                  <a:lnTo>
                    <a:pt x="18163" y="5216"/>
                  </a:lnTo>
                  <a:lnTo>
                    <a:pt x="18032" y="5123"/>
                  </a:lnTo>
                  <a:lnTo>
                    <a:pt x="17921" y="5048"/>
                  </a:lnTo>
                  <a:lnTo>
                    <a:pt x="17772" y="4974"/>
                  </a:lnTo>
                  <a:lnTo>
                    <a:pt x="17604" y="4899"/>
                  </a:lnTo>
                  <a:lnTo>
                    <a:pt x="17436" y="4862"/>
                  </a:lnTo>
                  <a:lnTo>
                    <a:pt x="17250" y="4825"/>
                  </a:lnTo>
                  <a:lnTo>
                    <a:pt x="17045" y="4787"/>
                  </a:lnTo>
                  <a:lnTo>
                    <a:pt x="16375" y="4787"/>
                  </a:lnTo>
                  <a:lnTo>
                    <a:pt x="16114" y="4825"/>
                  </a:lnTo>
                  <a:lnTo>
                    <a:pt x="15853" y="4880"/>
                  </a:lnTo>
                  <a:lnTo>
                    <a:pt x="15574" y="4936"/>
                  </a:lnTo>
                  <a:lnTo>
                    <a:pt x="15275" y="5011"/>
                  </a:lnTo>
                  <a:lnTo>
                    <a:pt x="14977" y="5123"/>
                  </a:lnTo>
                  <a:lnTo>
                    <a:pt x="14679" y="5234"/>
                  </a:lnTo>
                  <a:lnTo>
                    <a:pt x="14344" y="5365"/>
                  </a:lnTo>
                  <a:lnTo>
                    <a:pt x="14009" y="5532"/>
                  </a:lnTo>
                  <a:lnTo>
                    <a:pt x="13673" y="5700"/>
                  </a:lnTo>
                  <a:lnTo>
                    <a:pt x="13320" y="5905"/>
                  </a:lnTo>
                  <a:lnTo>
                    <a:pt x="12966" y="6110"/>
                  </a:lnTo>
                  <a:lnTo>
                    <a:pt x="12593" y="6352"/>
                  </a:lnTo>
                  <a:lnTo>
                    <a:pt x="12202" y="6631"/>
                  </a:lnTo>
                  <a:lnTo>
                    <a:pt x="11811" y="6911"/>
                  </a:lnTo>
                  <a:lnTo>
                    <a:pt x="11420" y="7228"/>
                  </a:lnTo>
                  <a:lnTo>
                    <a:pt x="11010" y="7563"/>
                  </a:lnTo>
                  <a:lnTo>
                    <a:pt x="10600" y="7917"/>
                  </a:lnTo>
                  <a:lnTo>
                    <a:pt x="10190" y="8308"/>
                  </a:lnTo>
                  <a:lnTo>
                    <a:pt x="9762" y="8736"/>
                  </a:lnTo>
                  <a:lnTo>
                    <a:pt x="10171" y="8308"/>
                  </a:lnTo>
                  <a:lnTo>
                    <a:pt x="10563" y="7880"/>
                  </a:lnTo>
                  <a:lnTo>
                    <a:pt x="10935" y="7470"/>
                  </a:lnTo>
                  <a:lnTo>
                    <a:pt x="11271" y="7060"/>
                  </a:lnTo>
                  <a:lnTo>
                    <a:pt x="11569" y="6669"/>
                  </a:lnTo>
                  <a:lnTo>
                    <a:pt x="11867" y="6278"/>
                  </a:lnTo>
                  <a:lnTo>
                    <a:pt x="12127" y="5905"/>
                  </a:lnTo>
                  <a:lnTo>
                    <a:pt x="12370" y="5532"/>
                  </a:lnTo>
                  <a:lnTo>
                    <a:pt x="12593" y="5160"/>
                  </a:lnTo>
                  <a:lnTo>
                    <a:pt x="12779" y="4806"/>
                  </a:lnTo>
                  <a:lnTo>
                    <a:pt x="12966" y="4471"/>
                  </a:lnTo>
                  <a:lnTo>
                    <a:pt x="13115" y="4135"/>
                  </a:lnTo>
                  <a:lnTo>
                    <a:pt x="13264" y="3819"/>
                  </a:lnTo>
                  <a:lnTo>
                    <a:pt x="13375" y="3502"/>
                  </a:lnTo>
                  <a:lnTo>
                    <a:pt x="13469" y="3204"/>
                  </a:lnTo>
                  <a:lnTo>
                    <a:pt x="13543" y="2925"/>
                  </a:lnTo>
                  <a:lnTo>
                    <a:pt x="13618" y="2645"/>
                  </a:lnTo>
                  <a:lnTo>
                    <a:pt x="13655" y="2366"/>
                  </a:lnTo>
                  <a:lnTo>
                    <a:pt x="13692" y="2124"/>
                  </a:lnTo>
                  <a:lnTo>
                    <a:pt x="13711" y="1881"/>
                  </a:lnTo>
                  <a:lnTo>
                    <a:pt x="13711" y="1658"/>
                  </a:lnTo>
                  <a:lnTo>
                    <a:pt x="13692" y="1434"/>
                  </a:lnTo>
                  <a:lnTo>
                    <a:pt x="13673" y="1229"/>
                  </a:lnTo>
                  <a:lnTo>
                    <a:pt x="13636" y="1043"/>
                  </a:lnTo>
                  <a:lnTo>
                    <a:pt x="13580" y="876"/>
                  </a:lnTo>
                  <a:lnTo>
                    <a:pt x="13524" y="726"/>
                  </a:lnTo>
                  <a:lnTo>
                    <a:pt x="13450" y="577"/>
                  </a:lnTo>
                  <a:lnTo>
                    <a:pt x="13357" y="447"/>
                  </a:lnTo>
                  <a:lnTo>
                    <a:pt x="13264" y="335"/>
                  </a:lnTo>
                  <a:lnTo>
                    <a:pt x="13171" y="242"/>
                  </a:lnTo>
                  <a:lnTo>
                    <a:pt x="13059" y="149"/>
                  </a:lnTo>
                  <a:lnTo>
                    <a:pt x="12947" y="93"/>
                  </a:lnTo>
                  <a:lnTo>
                    <a:pt x="12817" y="37"/>
                  </a:lnTo>
                  <a:lnTo>
                    <a:pt x="12686" y="19"/>
                  </a:lnTo>
                  <a:lnTo>
                    <a:pt x="12556" y="0"/>
                  </a:lnTo>
                  <a:lnTo>
                    <a:pt x="12425" y="0"/>
                  </a:lnTo>
                  <a:lnTo>
                    <a:pt x="12276" y="19"/>
                  </a:lnTo>
                  <a:lnTo>
                    <a:pt x="12127" y="56"/>
                  </a:lnTo>
                  <a:lnTo>
                    <a:pt x="11978" y="112"/>
                  </a:lnTo>
                  <a:lnTo>
                    <a:pt x="11829" y="205"/>
                  </a:lnTo>
                  <a:lnTo>
                    <a:pt x="11680" y="298"/>
                  </a:lnTo>
                  <a:lnTo>
                    <a:pt x="11531" y="410"/>
                  </a:lnTo>
                  <a:lnTo>
                    <a:pt x="11364" y="540"/>
                  </a:lnTo>
                  <a:lnTo>
                    <a:pt x="11215" y="689"/>
                  </a:lnTo>
                  <a:lnTo>
                    <a:pt x="11066" y="876"/>
                  </a:lnTo>
                  <a:lnTo>
                    <a:pt x="10917" y="1062"/>
                  </a:lnTo>
                  <a:lnTo>
                    <a:pt x="10768" y="1285"/>
                  </a:lnTo>
                  <a:lnTo>
                    <a:pt x="10619" y="1527"/>
                  </a:lnTo>
                  <a:lnTo>
                    <a:pt x="10470" y="1788"/>
                  </a:lnTo>
                  <a:lnTo>
                    <a:pt x="10339" y="2068"/>
                  </a:lnTo>
                  <a:lnTo>
                    <a:pt x="10209" y="2366"/>
                  </a:lnTo>
                  <a:lnTo>
                    <a:pt x="10078" y="2701"/>
                  </a:lnTo>
                  <a:lnTo>
                    <a:pt x="9967" y="3055"/>
                  </a:lnTo>
                  <a:lnTo>
                    <a:pt x="9855" y="3428"/>
                  </a:lnTo>
                  <a:lnTo>
                    <a:pt x="9743" y="3819"/>
                  </a:lnTo>
                  <a:lnTo>
                    <a:pt x="9650" y="4228"/>
                  </a:lnTo>
                  <a:lnTo>
                    <a:pt x="9557" y="4676"/>
                  </a:lnTo>
                  <a:lnTo>
                    <a:pt x="9482" y="5141"/>
                  </a:lnTo>
                  <a:lnTo>
                    <a:pt x="9408" y="5644"/>
                  </a:lnTo>
                  <a:lnTo>
                    <a:pt x="9352" y="6166"/>
                  </a:lnTo>
                  <a:lnTo>
                    <a:pt x="9315" y="6706"/>
                  </a:lnTo>
                  <a:lnTo>
                    <a:pt x="9277" y="7265"/>
                  </a:lnTo>
                  <a:lnTo>
                    <a:pt x="9259" y="7861"/>
                  </a:lnTo>
                  <a:lnTo>
                    <a:pt x="9240" y="8494"/>
                  </a:lnTo>
                  <a:lnTo>
                    <a:pt x="9240" y="7861"/>
                  </a:lnTo>
                  <a:lnTo>
                    <a:pt x="9221" y="7265"/>
                  </a:lnTo>
                  <a:lnTo>
                    <a:pt x="9184" y="6706"/>
                  </a:lnTo>
                  <a:lnTo>
                    <a:pt x="9147" y="6166"/>
                  </a:lnTo>
                  <a:lnTo>
                    <a:pt x="9091" y="5644"/>
                  </a:lnTo>
                  <a:lnTo>
                    <a:pt x="9017" y="5141"/>
                  </a:lnTo>
                  <a:lnTo>
                    <a:pt x="8942" y="4676"/>
                  </a:lnTo>
                  <a:lnTo>
                    <a:pt x="8849" y="4228"/>
                  </a:lnTo>
                  <a:lnTo>
                    <a:pt x="8756" y="3819"/>
                  </a:lnTo>
                  <a:lnTo>
                    <a:pt x="8644" y="3428"/>
                  </a:lnTo>
                  <a:lnTo>
                    <a:pt x="8532" y="3055"/>
                  </a:lnTo>
                  <a:lnTo>
                    <a:pt x="8420" y="2701"/>
                  </a:lnTo>
                  <a:lnTo>
                    <a:pt x="8290" y="2366"/>
                  </a:lnTo>
                  <a:lnTo>
                    <a:pt x="8160" y="2068"/>
                  </a:lnTo>
                  <a:lnTo>
                    <a:pt x="8011" y="1788"/>
                  </a:lnTo>
                  <a:lnTo>
                    <a:pt x="7880" y="1527"/>
                  </a:lnTo>
                  <a:lnTo>
                    <a:pt x="7731" y="1285"/>
                  </a:lnTo>
                  <a:lnTo>
                    <a:pt x="7582" y="1062"/>
                  </a:lnTo>
                  <a:lnTo>
                    <a:pt x="7433" y="876"/>
                  </a:lnTo>
                  <a:lnTo>
                    <a:pt x="7284" y="689"/>
                  </a:lnTo>
                  <a:lnTo>
                    <a:pt x="7117" y="540"/>
                  </a:lnTo>
                  <a:lnTo>
                    <a:pt x="6967" y="410"/>
                  </a:lnTo>
                  <a:lnTo>
                    <a:pt x="6818" y="298"/>
                  </a:lnTo>
                  <a:lnTo>
                    <a:pt x="6669" y="205"/>
                  </a:lnTo>
                  <a:lnTo>
                    <a:pt x="6520" y="112"/>
                  </a:lnTo>
                  <a:lnTo>
                    <a:pt x="6371" y="56"/>
                  </a:lnTo>
                  <a:lnTo>
                    <a:pt x="6222" y="19"/>
                  </a:lnTo>
                  <a:lnTo>
                    <a:pt x="6073"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8" name="Google Shape;1698;p41"/>
            <p:cNvSpPr/>
            <p:nvPr/>
          </p:nvSpPr>
          <p:spPr>
            <a:xfrm>
              <a:off x="6693575" y="1201250"/>
              <a:ext cx="97800" cy="97825"/>
            </a:xfrm>
            <a:custGeom>
              <a:avLst/>
              <a:gdLst/>
              <a:ahLst/>
              <a:cxnLst/>
              <a:rect l="l" t="t" r="r" b="b"/>
              <a:pathLst>
                <a:path w="3912" h="3913" extrusionOk="0">
                  <a:moveTo>
                    <a:pt x="1956" y="0"/>
                  </a:moveTo>
                  <a:lnTo>
                    <a:pt x="1956" y="94"/>
                  </a:lnTo>
                  <a:lnTo>
                    <a:pt x="1919" y="187"/>
                  </a:lnTo>
                  <a:lnTo>
                    <a:pt x="1863" y="261"/>
                  </a:lnTo>
                  <a:lnTo>
                    <a:pt x="1807" y="354"/>
                  </a:lnTo>
                  <a:lnTo>
                    <a:pt x="1714" y="429"/>
                  </a:lnTo>
                  <a:lnTo>
                    <a:pt x="1621" y="503"/>
                  </a:lnTo>
                  <a:lnTo>
                    <a:pt x="1416" y="615"/>
                  </a:lnTo>
                  <a:lnTo>
                    <a:pt x="1192" y="708"/>
                  </a:lnTo>
                  <a:lnTo>
                    <a:pt x="1081" y="727"/>
                  </a:lnTo>
                  <a:lnTo>
                    <a:pt x="987" y="746"/>
                  </a:lnTo>
                  <a:lnTo>
                    <a:pt x="876" y="727"/>
                  </a:lnTo>
                  <a:lnTo>
                    <a:pt x="783" y="708"/>
                  </a:lnTo>
                  <a:lnTo>
                    <a:pt x="708" y="690"/>
                  </a:lnTo>
                  <a:lnTo>
                    <a:pt x="634" y="634"/>
                  </a:lnTo>
                  <a:lnTo>
                    <a:pt x="689" y="690"/>
                  </a:lnTo>
                  <a:lnTo>
                    <a:pt x="727" y="783"/>
                  </a:lnTo>
                  <a:lnTo>
                    <a:pt x="745" y="876"/>
                  </a:lnTo>
                  <a:lnTo>
                    <a:pt x="745" y="969"/>
                  </a:lnTo>
                  <a:lnTo>
                    <a:pt x="727" y="1081"/>
                  </a:lnTo>
                  <a:lnTo>
                    <a:pt x="708" y="1193"/>
                  </a:lnTo>
                  <a:lnTo>
                    <a:pt x="615" y="1416"/>
                  </a:lnTo>
                  <a:lnTo>
                    <a:pt x="503" y="1621"/>
                  </a:lnTo>
                  <a:lnTo>
                    <a:pt x="429" y="1714"/>
                  </a:lnTo>
                  <a:lnTo>
                    <a:pt x="354" y="1789"/>
                  </a:lnTo>
                  <a:lnTo>
                    <a:pt x="261" y="1863"/>
                  </a:lnTo>
                  <a:lnTo>
                    <a:pt x="186" y="1919"/>
                  </a:lnTo>
                  <a:lnTo>
                    <a:pt x="93" y="1938"/>
                  </a:lnTo>
                  <a:lnTo>
                    <a:pt x="0" y="1956"/>
                  </a:lnTo>
                  <a:lnTo>
                    <a:pt x="93" y="1975"/>
                  </a:lnTo>
                  <a:lnTo>
                    <a:pt x="186" y="1994"/>
                  </a:lnTo>
                  <a:lnTo>
                    <a:pt x="261" y="2049"/>
                  </a:lnTo>
                  <a:lnTo>
                    <a:pt x="354" y="2124"/>
                  </a:lnTo>
                  <a:lnTo>
                    <a:pt x="429" y="2199"/>
                  </a:lnTo>
                  <a:lnTo>
                    <a:pt x="503" y="2292"/>
                  </a:lnTo>
                  <a:lnTo>
                    <a:pt x="615" y="2497"/>
                  </a:lnTo>
                  <a:lnTo>
                    <a:pt x="708" y="2720"/>
                  </a:lnTo>
                  <a:lnTo>
                    <a:pt x="727" y="2832"/>
                  </a:lnTo>
                  <a:lnTo>
                    <a:pt x="745" y="2944"/>
                  </a:lnTo>
                  <a:lnTo>
                    <a:pt x="745" y="3037"/>
                  </a:lnTo>
                  <a:lnTo>
                    <a:pt x="727" y="3130"/>
                  </a:lnTo>
                  <a:lnTo>
                    <a:pt x="689" y="3223"/>
                  </a:lnTo>
                  <a:lnTo>
                    <a:pt x="634" y="3279"/>
                  </a:lnTo>
                  <a:lnTo>
                    <a:pt x="708" y="3242"/>
                  </a:lnTo>
                  <a:lnTo>
                    <a:pt x="783" y="3204"/>
                  </a:lnTo>
                  <a:lnTo>
                    <a:pt x="876" y="3186"/>
                  </a:lnTo>
                  <a:lnTo>
                    <a:pt x="1081" y="3186"/>
                  </a:lnTo>
                  <a:lnTo>
                    <a:pt x="1192" y="3223"/>
                  </a:lnTo>
                  <a:lnTo>
                    <a:pt x="1416" y="3298"/>
                  </a:lnTo>
                  <a:lnTo>
                    <a:pt x="1621" y="3428"/>
                  </a:lnTo>
                  <a:lnTo>
                    <a:pt x="1714" y="3484"/>
                  </a:lnTo>
                  <a:lnTo>
                    <a:pt x="1807" y="3577"/>
                  </a:lnTo>
                  <a:lnTo>
                    <a:pt x="1863" y="3651"/>
                  </a:lnTo>
                  <a:lnTo>
                    <a:pt x="1919" y="3745"/>
                  </a:lnTo>
                  <a:lnTo>
                    <a:pt x="1956" y="3819"/>
                  </a:lnTo>
                  <a:lnTo>
                    <a:pt x="1956" y="3912"/>
                  </a:lnTo>
                  <a:lnTo>
                    <a:pt x="1975" y="3819"/>
                  </a:lnTo>
                  <a:lnTo>
                    <a:pt x="2012" y="3745"/>
                  </a:lnTo>
                  <a:lnTo>
                    <a:pt x="2049" y="3651"/>
                  </a:lnTo>
                  <a:lnTo>
                    <a:pt x="2124" y="3577"/>
                  </a:lnTo>
                  <a:lnTo>
                    <a:pt x="2198" y="3484"/>
                  </a:lnTo>
                  <a:lnTo>
                    <a:pt x="2291" y="3428"/>
                  </a:lnTo>
                  <a:lnTo>
                    <a:pt x="2496" y="3298"/>
                  </a:lnTo>
                  <a:lnTo>
                    <a:pt x="2720" y="3223"/>
                  </a:lnTo>
                  <a:lnTo>
                    <a:pt x="2832" y="3186"/>
                  </a:lnTo>
                  <a:lnTo>
                    <a:pt x="3055" y="3186"/>
                  </a:lnTo>
                  <a:lnTo>
                    <a:pt x="3148" y="3204"/>
                  </a:lnTo>
                  <a:lnTo>
                    <a:pt x="3223" y="3242"/>
                  </a:lnTo>
                  <a:lnTo>
                    <a:pt x="3297" y="3279"/>
                  </a:lnTo>
                  <a:lnTo>
                    <a:pt x="3241" y="3223"/>
                  </a:lnTo>
                  <a:lnTo>
                    <a:pt x="3204" y="3130"/>
                  </a:lnTo>
                  <a:lnTo>
                    <a:pt x="3186" y="3037"/>
                  </a:lnTo>
                  <a:lnTo>
                    <a:pt x="3186" y="2944"/>
                  </a:lnTo>
                  <a:lnTo>
                    <a:pt x="3204" y="2832"/>
                  </a:lnTo>
                  <a:lnTo>
                    <a:pt x="3223" y="2720"/>
                  </a:lnTo>
                  <a:lnTo>
                    <a:pt x="3297" y="2497"/>
                  </a:lnTo>
                  <a:lnTo>
                    <a:pt x="3428" y="2292"/>
                  </a:lnTo>
                  <a:lnTo>
                    <a:pt x="3502" y="2199"/>
                  </a:lnTo>
                  <a:lnTo>
                    <a:pt x="3577" y="2124"/>
                  </a:lnTo>
                  <a:lnTo>
                    <a:pt x="3651" y="2049"/>
                  </a:lnTo>
                  <a:lnTo>
                    <a:pt x="3744" y="1994"/>
                  </a:lnTo>
                  <a:lnTo>
                    <a:pt x="3837" y="1975"/>
                  </a:lnTo>
                  <a:lnTo>
                    <a:pt x="3912" y="1956"/>
                  </a:lnTo>
                  <a:lnTo>
                    <a:pt x="3837" y="1938"/>
                  </a:lnTo>
                  <a:lnTo>
                    <a:pt x="3744" y="1919"/>
                  </a:lnTo>
                  <a:lnTo>
                    <a:pt x="3651" y="1863"/>
                  </a:lnTo>
                  <a:lnTo>
                    <a:pt x="3577" y="1789"/>
                  </a:lnTo>
                  <a:lnTo>
                    <a:pt x="3502" y="1714"/>
                  </a:lnTo>
                  <a:lnTo>
                    <a:pt x="3428" y="1621"/>
                  </a:lnTo>
                  <a:lnTo>
                    <a:pt x="3297" y="1416"/>
                  </a:lnTo>
                  <a:lnTo>
                    <a:pt x="3223" y="1193"/>
                  </a:lnTo>
                  <a:lnTo>
                    <a:pt x="3204" y="1081"/>
                  </a:lnTo>
                  <a:lnTo>
                    <a:pt x="3186" y="969"/>
                  </a:lnTo>
                  <a:lnTo>
                    <a:pt x="3186" y="876"/>
                  </a:lnTo>
                  <a:lnTo>
                    <a:pt x="3204" y="783"/>
                  </a:lnTo>
                  <a:lnTo>
                    <a:pt x="3241" y="690"/>
                  </a:lnTo>
                  <a:lnTo>
                    <a:pt x="3297" y="634"/>
                  </a:lnTo>
                  <a:lnTo>
                    <a:pt x="3223" y="690"/>
                  </a:lnTo>
                  <a:lnTo>
                    <a:pt x="3148" y="708"/>
                  </a:lnTo>
                  <a:lnTo>
                    <a:pt x="3055" y="727"/>
                  </a:lnTo>
                  <a:lnTo>
                    <a:pt x="2943" y="746"/>
                  </a:lnTo>
                  <a:lnTo>
                    <a:pt x="2832" y="727"/>
                  </a:lnTo>
                  <a:lnTo>
                    <a:pt x="2720" y="708"/>
                  </a:lnTo>
                  <a:lnTo>
                    <a:pt x="2496" y="615"/>
                  </a:lnTo>
                  <a:lnTo>
                    <a:pt x="2291" y="503"/>
                  </a:lnTo>
                  <a:lnTo>
                    <a:pt x="2198" y="429"/>
                  </a:lnTo>
                  <a:lnTo>
                    <a:pt x="2124" y="354"/>
                  </a:lnTo>
                  <a:lnTo>
                    <a:pt x="2049" y="261"/>
                  </a:lnTo>
                  <a:lnTo>
                    <a:pt x="2012" y="187"/>
                  </a:lnTo>
                  <a:lnTo>
                    <a:pt x="1975" y="94"/>
                  </a:lnTo>
                  <a:lnTo>
                    <a:pt x="1956"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699" name="Google Shape;1699;p41"/>
          <p:cNvGrpSpPr/>
          <p:nvPr/>
        </p:nvGrpSpPr>
        <p:grpSpPr>
          <a:xfrm>
            <a:off x="482121" y="3512017"/>
            <a:ext cx="2199447" cy="2870261"/>
            <a:chOff x="361590" y="2634013"/>
            <a:chExt cx="1649585" cy="2152696"/>
          </a:xfrm>
        </p:grpSpPr>
        <p:sp>
          <p:nvSpPr>
            <p:cNvPr id="1700" name="Google Shape;1700;p41"/>
            <p:cNvSpPr txBox="1"/>
            <p:nvPr/>
          </p:nvSpPr>
          <p:spPr>
            <a:xfrm>
              <a:off x="457203" y="3936575"/>
              <a:ext cx="1553972" cy="3027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467" b="1" kern="0" dirty="0">
                  <a:solidFill>
                    <a:srgbClr val="000000"/>
                  </a:solidFill>
                  <a:latin typeface="Fira Sans Extra Condensed"/>
                  <a:ea typeface="Fira Sans Extra Condensed"/>
                  <a:cs typeface="Fira Sans Extra Condensed"/>
                  <a:sym typeface="Fira Sans Extra Condensed"/>
                </a:rPr>
                <a:t>Dataset Preparation</a:t>
              </a:r>
              <a:endParaRPr sz="1467" b="1" kern="0" dirty="0">
                <a:solidFill>
                  <a:srgbClr val="000000"/>
                </a:solidFill>
                <a:latin typeface="Fira Sans Extra Condensed"/>
                <a:ea typeface="Fira Sans Extra Condensed"/>
                <a:cs typeface="Fira Sans Extra Condensed"/>
                <a:sym typeface="Fira Sans Extra Condensed"/>
              </a:endParaRPr>
            </a:p>
          </p:txBody>
        </p:sp>
        <p:sp>
          <p:nvSpPr>
            <p:cNvPr id="1701" name="Google Shape;1701;p41"/>
            <p:cNvSpPr txBox="1"/>
            <p:nvPr/>
          </p:nvSpPr>
          <p:spPr>
            <a:xfrm>
              <a:off x="361590" y="4303709"/>
              <a:ext cx="1631289" cy="483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US" sz="1600" kern="0" dirty="0">
                  <a:solidFill>
                    <a:srgbClr val="000000"/>
                  </a:solidFill>
                  <a:latin typeface="Times New Roman" panose="02020603050405020304" pitchFamily="18" charset="0"/>
                  <a:ea typeface="Roboto"/>
                  <a:cs typeface="Times New Roman" panose="02020603050405020304" pitchFamily="18" charset="0"/>
                  <a:sym typeface="Roboto"/>
                </a:rPr>
                <a:t>3.5GB Data Ingestion from different sources </a:t>
              </a:r>
              <a:endParaRPr sz="1600" kern="0" dirty="0">
                <a:solidFill>
                  <a:srgbClr val="000000"/>
                </a:solidFill>
                <a:latin typeface="Times New Roman" panose="02020603050405020304" pitchFamily="18" charset="0"/>
                <a:ea typeface="Roboto"/>
                <a:cs typeface="Times New Roman" panose="02020603050405020304" pitchFamily="18" charset="0"/>
                <a:sym typeface="Roboto"/>
              </a:endParaRPr>
            </a:p>
          </p:txBody>
        </p:sp>
        <p:sp>
          <p:nvSpPr>
            <p:cNvPr id="1702" name="Google Shape;1702;p41"/>
            <p:cNvSpPr/>
            <p:nvPr/>
          </p:nvSpPr>
          <p:spPr>
            <a:xfrm>
              <a:off x="968375" y="2634013"/>
              <a:ext cx="609000" cy="609000"/>
            </a:xfrm>
            <a:prstGeom prst="ellipse">
              <a:avLst/>
            </a:prstGeom>
            <a:solidFill>
              <a:schemeClr val="accent1"/>
            </a:solidFill>
            <a:ln>
              <a:noFill/>
            </a:ln>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Fira Sans Extra Condensed"/>
                  <a:ea typeface="Fira Sans Extra Condensed"/>
                  <a:cs typeface="Fira Sans Extra Condensed"/>
                  <a:sym typeface="Fira Sans Extra Condensed"/>
                </a:rPr>
                <a:t>1</a:t>
              </a:r>
              <a:endParaRPr sz="1867" kern="0" dirty="0">
                <a:solidFill>
                  <a:srgbClr val="000000"/>
                </a:solidFill>
                <a:latin typeface="Arial"/>
                <a:cs typeface="Arial"/>
                <a:sym typeface="Arial"/>
              </a:endParaRPr>
            </a:p>
          </p:txBody>
        </p:sp>
      </p:grpSp>
      <p:grpSp>
        <p:nvGrpSpPr>
          <p:cNvPr id="1703" name="Google Shape;1703;p41"/>
          <p:cNvGrpSpPr/>
          <p:nvPr/>
        </p:nvGrpSpPr>
        <p:grpSpPr>
          <a:xfrm>
            <a:off x="2681567" y="2928075"/>
            <a:ext cx="2302511" cy="3381359"/>
            <a:chOff x="2011175" y="2196056"/>
            <a:chExt cx="1726883" cy="2536019"/>
          </a:xfrm>
        </p:grpSpPr>
        <p:sp>
          <p:nvSpPr>
            <p:cNvPr id="1704" name="Google Shape;1704;p41"/>
            <p:cNvSpPr txBox="1"/>
            <p:nvPr/>
          </p:nvSpPr>
          <p:spPr>
            <a:xfrm>
              <a:off x="2088492" y="3936575"/>
              <a:ext cx="1572271" cy="3027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US" sz="1400" b="1" kern="0" dirty="0">
                  <a:solidFill>
                    <a:srgbClr val="000000"/>
                  </a:solidFill>
                  <a:latin typeface="Fira Sans Extra Condensed"/>
                  <a:ea typeface="Fira Sans Extra Condensed"/>
                  <a:cs typeface="Fira Sans Extra Condensed"/>
                  <a:sym typeface="Fira Sans Extra Condensed"/>
                </a:rPr>
                <a:t>Data Preparation</a:t>
              </a:r>
              <a:endParaRPr sz="1400" b="1" kern="0" dirty="0">
                <a:solidFill>
                  <a:srgbClr val="000000"/>
                </a:solidFill>
                <a:latin typeface="Fira Sans Extra Condensed"/>
                <a:ea typeface="Fira Sans Extra Condensed"/>
                <a:cs typeface="Fira Sans Extra Condensed"/>
                <a:sym typeface="Fira Sans Extra Condensed"/>
              </a:endParaRPr>
            </a:p>
          </p:txBody>
        </p:sp>
        <p:sp>
          <p:nvSpPr>
            <p:cNvPr id="1705" name="Google Shape;1705;p41"/>
            <p:cNvSpPr txBox="1"/>
            <p:nvPr/>
          </p:nvSpPr>
          <p:spPr>
            <a:xfrm>
              <a:off x="2011175" y="4249075"/>
              <a:ext cx="1726883" cy="483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US" sz="1600" kern="0" dirty="0">
                  <a:solidFill>
                    <a:srgbClr val="000000"/>
                  </a:solidFill>
                  <a:latin typeface="Times New Roman" panose="02020603050405020304" pitchFamily="18" charset="0"/>
                  <a:ea typeface="Roboto"/>
                  <a:cs typeface="Times New Roman" panose="02020603050405020304" pitchFamily="18" charset="0"/>
                  <a:sym typeface="Roboto"/>
                </a:rPr>
                <a:t>Data Merging, Data Cleanup, Feature Engineering</a:t>
              </a:r>
              <a:endParaRPr sz="1600" kern="0" dirty="0">
                <a:solidFill>
                  <a:srgbClr val="000000"/>
                </a:solidFill>
                <a:latin typeface="Times New Roman" panose="02020603050405020304" pitchFamily="18" charset="0"/>
                <a:ea typeface="Roboto"/>
                <a:cs typeface="Times New Roman" panose="02020603050405020304" pitchFamily="18" charset="0"/>
                <a:sym typeface="Roboto"/>
              </a:endParaRPr>
            </a:p>
          </p:txBody>
        </p:sp>
        <p:sp>
          <p:nvSpPr>
            <p:cNvPr id="1706" name="Google Shape;1706;p41"/>
            <p:cNvSpPr/>
            <p:nvPr/>
          </p:nvSpPr>
          <p:spPr>
            <a:xfrm>
              <a:off x="2617975" y="2196056"/>
              <a:ext cx="609000" cy="609000"/>
            </a:xfrm>
            <a:prstGeom prst="ellipse">
              <a:avLst/>
            </a:prstGeom>
            <a:solidFill>
              <a:schemeClr val="accent2"/>
            </a:solidFill>
            <a:ln>
              <a:noFill/>
            </a:ln>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Fira Sans Extra Condensed"/>
                  <a:ea typeface="Fira Sans Extra Condensed"/>
                  <a:cs typeface="Fira Sans Extra Condensed"/>
                  <a:sym typeface="Fira Sans Extra Condensed"/>
                </a:rPr>
                <a:t>2</a:t>
              </a:r>
              <a:endParaRPr sz="1867" kern="0" dirty="0">
                <a:solidFill>
                  <a:srgbClr val="000000"/>
                </a:solidFill>
                <a:latin typeface="Arial"/>
                <a:cs typeface="Arial"/>
                <a:sym typeface="Arial"/>
              </a:endParaRPr>
            </a:p>
          </p:txBody>
        </p:sp>
      </p:grpSp>
      <p:grpSp>
        <p:nvGrpSpPr>
          <p:cNvPr id="1707" name="Google Shape;1707;p41"/>
          <p:cNvGrpSpPr/>
          <p:nvPr/>
        </p:nvGrpSpPr>
        <p:grpSpPr>
          <a:xfrm>
            <a:off x="4984078" y="2486976"/>
            <a:ext cx="2175108" cy="3986326"/>
            <a:chOff x="3738058" y="1865231"/>
            <a:chExt cx="1631331" cy="2989744"/>
          </a:xfrm>
        </p:grpSpPr>
        <p:sp>
          <p:nvSpPr>
            <p:cNvPr id="1708" name="Google Shape;1708;p41"/>
            <p:cNvSpPr txBox="1"/>
            <p:nvPr/>
          </p:nvSpPr>
          <p:spPr>
            <a:xfrm>
              <a:off x="3894702" y="3936575"/>
              <a:ext cx="1354500" cy="3027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400" b="1" kern="0" dirty="0">
                  <a:solidFill>
                    <a:srgbClr val="000000"/>
                  </a:solidFill>
                  <a:latin typeface="Fira Sans Extra Condensed"/>
                  <a:ea typeface="Fira Sans Extra Condensed"/>
                  <a:cs typeface="Fira Sans Extra Condensed"/>
                  <a:sym typeface="Fira Sans Extra Condensed"/>
                </a:rPr>
                <a:t>Exploratory Data Analysis</a:t>
              </a:r>
              <a:endParaRPr sz="1400" b="1" kern="0" dirty="0">
                <a:solidFill>
                  <a:srgbClr val="000000"/>
                </a:solidFill>
                <a:latin typeface="Fira Sans Extra Condensed"/>
                <a:ea typeface="Fira Sans Extra Condensed"/>
                <a:cs typeface="Fira Sans Extra Condensed"/>
                <a:sym typeface="Fira Sans Extra Condensed"/>
              </a:endParaRPr>
            </a:p>
          </p:txBody>
        </p:sp>
        <p:sp>
          <p:nvSpPr>
            <p:cNvPr id="1709" name="Google Shape;1709;p41"/>
            <p:cNvSpPr txBox="1"/>
            <p:nvPr/>
          </p:nvSpPr>
          <p:spPr>
            <a:xfrm>
              <a:off x="3738058" y="4371975"/>
              <a:ext cx="1631331" cy="483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US" sz="1600" kern="0" dirty="0">
                  <a:solidFill>
                    <a:srgbClr val="000000"/>
                  </a:solidFill>
                  <a:latin typeface="Times New Roman" panose="02020603050405020304" pitchFamily="18" charset="0"/>
                  <a:ea typeface="Roboto"/>
                  <a:cs typeface="Times New Roman" panose="02020603050405020304" pitchFamily="18" charset="0"/>
                  <a:sym typeface="Roboto"/>
                </a:rPr>
                <a:t>Visualizations and Insights, Descriptive Analysis, </a:t>
              </a:r>
              <a:endParaRPr sz="1600" kern="0" dirty="0">
                <a:solidFill>
                  <a:srgbClr val="000000"/>
                </a:solidFill>
                <a:latin typeface="Times New Roman" panose="02020603050405020304" pitchFamily="18" charset="0"/>
                <a:ea typeface="Roboto"/>
                <a:cs typeface="Times New Roman" panose="02020603050405020304" pitchFamily="18" charset="0"/>
                <a:sym typeface="Roboto"/>
              </a:endParaRPr>
            </a:p>
          </p:txBody>
        </p:sp>
        <p:sp>
          <p:nvSpPr>
            <p:cNvPr id="1710" name="Google Shape;1710;p41"/>
            <p:cNvSpPr/>
            <p:nvPr/>
          </p:nvSpPr>
          <p:spPr>
            <a:xfrm>
              <a:off x="4296276" y="1865231"/>
              <a:ext cx="609000" cy="609000"/>
            </a:xfrm>
            <a:prstGeom prst="ellipse">
              <a:avLst/>
            </a:prstGeom>
            <a:solidFill>
              <a:schemeClr val="accent4"/>
            </a:solidFill>
            <a:ln>
              <a:noFill/>
            </a:ln>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Fira Sans Extra Condensed"/>
                  <a:ea typeface="Fira Sans Extra Condensed"/>
                  <a:cs typeface="Fira Sans Extra Condensed"/>
                  <a:sym typeface="Fira Sans Extra Condensed"/>
                </a:rPr>
                <a:t>3</a:t>
              </a:r>
              <a:endParaRPr sz="1867" kern="0" dirty="0">
                <a:solidFill>
                  <a:srgbClr val="000000"/>
                </a:solidFill>
                <a:latin typeface="Arial"/>
                <a:cs typeface="Arial"/>
                <a:sym typeface="Arial"/>
              </a:endParaRPr>
            </a:p>
          </p:txBody>
        </p:sp>
      </p:grpSp>
      <p:grpSp>
        <p:nvGrpSpPr>
          <p:cNvPr id="1711" name="Google Shape;1711;p41"/>
          <p:cNvGrpSpPr/>
          <p:nvPr/>
        </p:nvGrpSpPr>
        <p:grpSpPr>
          <a:xfrm>
            <a:off x="7207918" y="2045867"/>
            <a:ext cx="2175052" cy="4263566"/>
            <a:chOff x="5405938" y="1534400"/>
            <a:chExt cx="1631289" cy="3197675"/>
          </a:xfrm>
        </p:grpSpPr>
        <p:sp>
          <p:nvSpPr>
            <p:cNvPr id="1712" name="Google Shape;1712;p41"/>
            <p:cNvSpPr txBox="1"/>
            <p:nvPr/>
          </p:nvSpPr>
          <p:spPr>
            <a:xfrm>
              <a:off x="5483359" y="3936575"/>
              <a:ext cx="1476600" cy="3027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600" b="1" kern="0" dirty="0">
                  <a:solidFill>
                    <a:srgbClr val="000000"/>
                  </a:solidFill>
                  <a:latin typeface="Fira Sans Extra Condensed"/>
                  <a:ea typeface="Fira Sans Extra Condensed"/>
                  <a:cs typeface="Fira Sans Extra Condensed"/>
                  <a:sym typeface="Fira Sans Extra Condensed"/>
                </a:rPr>
                <a:t>Modeling</a:t>
              </a:r>
              <a:endParaRPr sz="1600" b="1" kern="0" dirty="0">
                <a:solidFill>
                  <a:srgbClr val="000000"/>
                </a:solidFill>
                <a:latin typeface="Fira Sans Extra Condensed"/>
                <a:ea typeface="Fira Sans Extra Condensed"/>
                <a:cs typeface="Fira Sans Extra Condensed"/>
                <a:sym typeface="Fira Sans Extra Condensed"/>
              </a:endParaRPr>
            </a:p>
          </p:txBody>
        </p:sp>
        <p:sp>
          <p:nvSpPr>
            <p:cNvPr id="1713" name="Google Shape;1713;p41"/>
            <p:cNvSpPr txBox="1"/>
            <p:nvPr/>
          </p:nvSpPr>
          <p:spPr>
            <a:xfrm>
              <a:off x="5405938" y="4249075"/>
              <a:ext cx="1631289" cy="483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US" sz="1600" kern="0" dirty="0">
                  <a:solidFill>
                    <a:srgbClr val="000000"/>
                  </a:solidFill>
                  <a:latin typeface="Times New Roman" panose="02020603050405020304" pitchFamily="18" charset="0"/>
                  <a:ea typeface="Roboto"/>
                  <a:cs typeface="Times New Roman" panose="02020603050405020304" pitchFamily="18" charset="0"/>
                  <a:sym typeface="Roboto"/>
                </a:rPr>
                <a:t>Model Training, Parameter Tuning, Model Tuning, Model Validation</a:t>
              </a:r>
              <a:endParaRPr sz="1600" kern="0" dirty="0">
                <a:solidFill>
                  <a:srgbClr val="000000"/>
                </a:solidFill>
                <a:latin typeface="Times New Roman" panose="02020603050405020304" pitchFamily="18" charset="0"/>
                <a:ea typeface="Roboto"/>
                <a:cs typeface="Times New Roman" panose="02020603050405020304" pitchFamily="18" charset="0"/>
                <a:sym typeface="Roboto"/>
              </a:endParaRPr>
            </a:p>
          </p:txBody>
        </p:sp>
        <p:sp>
          <p:nvSpPr>
            <p:cNvPr id="1714" name="Google Shape;1714;p41"/>
            <p:cNvSpPr/>
            <p:nvPr/>
          </p:nvSpPr>
          <p:spPr>
            <a:xfrm>
              <a:off x="5954273" y="1534400"/>
              <a:ext cx="609000" cy="609000"/>
            </a:xfrm>
            <a:prstGeom prst="ellipse">
              <a:avLst/>
            </a:prstGeom>
            <a:solidFill>
              <a:schemeClr val="accent5"/>
            </a:solidFill>
            <a:ln>
              <a:noFill/>
            </a:ln>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Fira Sans Extra Condensed"/>
                  <a:ea typeface="Fira Sans Extra Condensed"/>
                  <a:cs typeface="Fira Sans Extra Condensed"/>
                  <a:sym typeface="Fira Sans Extra Condensed"/>
                </a:rPr>
                <a:t>4</a:t>
              </a:r>
              <a:endParaRPr sz="1867" kern="0" dirty="0">
                <a:solidFill>
                  <a:srgbClr val="000000"/>
                </a:solidFill>
                <a:latin typeface="Arial"/>
                <a:cs typeface="Arial"/>
                <a:sym typeface="Arial"/>
              </a:endParaRPr>
            </a:p>
          </p:txBody>
        </p:sp>
      </p:grpSp>
      <p:grpSp>
        <p:nvGrpSpPr>
          <p:cNvPr id="1715" name="Google Shape;1715;p41"/>
          <p:cNvGrpSpPr/>
          <p:nvPr/>
        </p:nvGrpSpPr>
        <p:grpSpPr>
          <a:xfrm>
            <a:off x="9470118" y="1340118"/>
            <a:ext cx="2175052" cy="5133184"/>
            <a:chOff x="7055503" y="882188"/>
            <a:chExt cx="1631289" cy="3849888"/>
          </a:xfrm>
        </p:grpSpPr>
        <p:sp>
          <p:nvSpPr>
            <p:cNvPr id="1716" name="Google Shape;1716;p41"/>
            <p:cNvSpPr txBox="1"/>
            <p:nvPr/>
          </p:nvSpPr>
          <p:spPr>
            <a:xfrm>
              <a:off x="7132925" y="3936575"/>
              <a:ext cx="1476600" cy="3027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600" b="1" kern="0" dirty="0">
                  <a:solidFill>
                    <a:srgbClr val="000000"/>
                  </a:solidFill>
                  <a:latin typeface="Fira Sans Extra Condensed"/>
                  <a:ea typeface="Fira Sans Extra Condensed"/>
                  <a:cs typeface="Fira Sans Extra Condensed"/>
                  <a:sym typeface="Fira Sans Extra Condensed"/>
                </a:rPr>
                <a:t>Interpret Results</a:t>
              </a:r>
              <a:endParaRPr sz="1600" b="1" kern="0" dirty="0">
                <a:solidFill>
                  <a:srgbClr val="000000"/>
                </a:solidFill>
                <a:latin typeface="Fira Sans Extra Condensed"/>
                <a:ea typeface="Fira Sans Extra Condensed"/>
                <a:cs typeface="Fira Sans Extra Condensed"/>
                <a:sym typeface="Fira Sans Extra Condensed"/>
              </a:endParaRPr>
            </a:p>
          </p:txBody>
        </p:sp>
        <p:sp>
          <p:nvSpPr>
            <p:cNvPr id="1717" name="Google Shape;1717;p41"/>
            <p:cNvSpPr txBox="1"/>
            <p:nvPr/>
          </p:nvSpPr>
          <p:spPr>
            <a:xfrm>
              <a:off x="7055503" y="4249075"/>
              <a:ext cx="1631289" cy="483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600" kern="0" dirty="0">
                  <a:solidFill>
                    <a:srgbClr val="000000"/>
                  </a:solidFill>
                  <a:latin typeface="Times New Roman" panose="02020603050405020304" pitchFamily="18" charset="0"/>
                  <a:ea typeface="Roboto"/>
                  <a:cs typeface="Times New Roman" panose="02020603050405020304" pitchFamily="18" charset="0"/>
                  <a:sym typeface="Roboto"/>
                </a:rPr>
                <a:t>Model Evaluation,  Communicate Results</a:t>
              </a:r>
              <a:endParaRPr sz="1600" kern="0" dirty="0">
                <a:solidFill>
                  <a:srgbClr val="000000"/>
                </a:solidFill>
                <a:latin typeface="Times New Roman" panose="02020603050405020304" pitchFamily="18" charset="0"/>
                <a:ea typeface="Roboto"/>
                <a:cs typeface="Times New Roman" panose="02020603050405020304" pitchFamily="18" charset="0"/>
                <a:sym typeface="Roboto"/>
              </a:endParaRPr>
            </a:p>
          </p:txBody>
        </p:sp>
        <p:sp>
          <p:nvSpPr>
            <p:cNvPr id="1718" name="Google Shape;1718;p41"/>
            <p:cNvSpPr/>
            <p:nvPr/>
          </p:nvSpPr>
          <p:spPr>
            <a:xfrm>
              <a:off x="7566775" y="882188"/>
              <a:ext cx="609000" cy="609000"/>
            </a:xfrm>
            <a:prstGeom prst="ellipse">
              <a:avLst/>
            </a:prstGeom>
            <a:solidFill>
              <a:schemeClr val="accent6"/>
            </a:solidFill>
            <a:ln>
              <a:noFill/>
            </a:ln>
          </p:spPr>
          <p:txBody>
            <a:bodyPr spcFirstLastPara="1" wrap="square" lIns="121900" tIns="121900" rIns="121900" bIns="121900" anchor="ctr" anchorCtr="0">
              <a:noAutofit/>
            </a:bodyPr>
            <a:lstStyle/>
            <a:p>
              <a:pPr algn="ctr" defTabSz="1219170">
                <a:buClr>
                  <a:srgbClr val="000000"/>
                </a:buClr>
              </a:pPr>
              <a:r>
                <a:rPr lang="en" sz="2400" b="1" kern="0" dirty="0">
                  <a:solidFill>
                    <a:srgbClr val="000000"/>
                  </a:solidFill>
                  <a:latin typeface="Fira Sans Extra Condensed"/>
                  <a:ea typeface="Fira Sans Extra Condensed"/>
                  <a:cs typeface="Fira Sans Extra Condensed"/>
                  <a:sym typeface="Fira Sans Extra Condensed"/>
                </a:rPr>
                <a:t>5</a:t>
              </a:r>
              <a:endParaRPr sz="1867" kern="0" dirty="0">
                <a:solidFill>
                  <a:srgbClr val="000000"/>
                </a:solidFill>
                <a:latin typeface="Arial"/>
                <a:cs typeface="Arial"/>
                <a:sym typeface="Arial"/>
              </a:endParaRPr>
            </a:p>
          </p:txBody>
        </p:sp>
      </p:grpSp>
      <p:pic>
        <p:nvPicPr>
          <p:cNvPr id="128" name="Google Shape;96;p1" descr="A picture containing text&#10;&#10;Description automatically generated">
            <a:extLst>
              <a:ext uri="{FF2B5EF4-FFF2-40B4-BE49-F238E27FC236}">
                <a16:creationId xmlns:a16="http://schemas.microsoft.com/office/drawing/2014/main" id="{6C578D74-5655-49B9-8BE9-10E3BDC8B300}"/>
              </a:ext>
            </a:extLst>
          </p:cNvPr>
          <p:cNvPicPr preferRelativeResize="0"/>
          <p:nvPr/>
        </p:nvPicPr>
        <p:blipFill rotWithShape="1">
          <a:blip r:embed="rId3">
            <a:alphaModFix/>
          </a:blip>
          <a:srcRect/>
          <a:stretch/>
        </p:blipFill>
        <p:spPr>
          <a:xfrm>
            <a:off x="10695277" y="5965104"/>
            <a:ext cx="1342801" cy="1334424"/>
          </a:xfrm>
          <a:prstGeom prst="rect">
            <a:avLst/>
          </a:prstGeom>
          <a:noFill/>
          <a:ln>
            <a:noFill/>
          </a:ln>
        </p:spPr>
      </p:pic>
      <p:pic>
        <p:nvPicPr>
          <p:cNvPr id="108" name="Picture 107" descr="A screenshot of a video game&#10;&#10;Description automatically generated with medium confidence">
            <a:extLst>
              <a:ext uri="{FF2B5EF4-FFF2-40B4-BE49-F238E27FC236}">
                <a16:creationId xmlns:a16="http://schemas.microsoft.com/office/drawing/2014/main" id="{4B1EB0CC-32A2-43D4-97CF-B73CEB938B09}"/>
              </a:ext>
            </a:extLst>
          </p:cNvPr>
          <p:cNvPicPr>
            <a:picLocks noChangeAspect="1"/>
          </p:cNvPicPr>
          <p:nvPr/>
        </p:nvPicPr>
        <p:blipFill>
          <a:blip r:embed="rId4"/>
          <a:stretch>
            <a:fillRect/>
          </a:stretch>
        </p:blipFill>
        <p:spPr>
          <a:xfrm>
            <a:off x="1376311" y="2779706"/>
            <a:ext cx="641604" cy="641604"/>
          </a:xfrm>
          <a:prstGeom prst="rect">
            <a:avLst/>
          </a:prstGeom>
        </p:spPr>
      </p:pic>
      <p:pic>
        <p:nvPicPr>
          <p:cNvPr id="109" name="Picture 108" descr="Icon&#10;&#10;Description automatically generated">
            <a:extLst>
              <a:ext uri="{FF2B5EF4-FFF2-40B4-BE49-F238E27FC236}">
                <a16:creationId xmlns:a16="http://schemas.microsoft.com/office/drawing/2014/main" id="{38273861-236F-4970-B99D-21BBA6FCD764}"/>
              </a:ext>
            </a:extLst>
          </p:cNvPr>
          <p:cNvPicPr>
            <a:picLocks noChangeAspect="1"/>
          </p:cNvPicPr>
          <p:nvPr/>
        </p:nvPicPr>
        <p:blipFill>
          <a:blip r:embed="rId5"/>
          <a:stretch>
            <a:fillRect/>
          </a:stretch>
        </p:blipFill>
        <p:spPr>
          <a:xfrm>
            <a:off x="10112553" y="841138"/>
            <a:ext cx="818799" cy="490211"/>
          </a:xfrm>
          <a:prstGeom prst="rect">
            <a:avLst/>
          </a:prstGeom>
        </p:spPr>
      </p:pic>
      <p:pic>
        <p:nvPicPr>
          <p:cNvPr id="110" name="Picture 109">
            <a:extLst>
              <a:ext uri="{FF2B5EF4-FFF2-40B4-BE49-F238E27FC236}">
                <a16:creationId xmlns:a16="http://schemas.microsoft.com/office/drawing/2014/main" id="{6C4C10D8-A9EC-4582-98B3-1CC8A0DE5626}"/>
              </a:ext>
            </a:extLst>
          </p:cNvPr>
          <p:cNvPicPr>
            <a:picLocks noChangeAspect="1"/>
          </p:cNvPicPr>
          <p:nvPr/>
        </p:nvPicPr>
        <p:blipFill>
          <a:blip r:embed="rId6"/>
          <a:stretch>
            <a:fillRect/>
          </a:stretch>
        </p:blipFill>
        <p:spPr>
          <a:xfrm>
            <a:off x="5863958" y="1874970"/>
            <a:ext cx="496220" cy="496220"/>
          </a:xfrm>
          <a:prstGeom prst="rect">
            <a:avLst/>
          </a:prstGeom>
        </p:spPr>
      </p:pic>
      <p:pic>
        <p:nvPicPr>
          <p:cNvPr id="3" name="Picture 2">
            <a:extLst>
              <a:ext uri="{FF2B5EF4-FFF2-40B4-BE49-F238E27FC236}">
                <a16:creationId xmlns:a16="http://schemas.microsoft.com/office/drawing/2014/main" id="{7F1B4A23-22B4-4900-9153-67021A3F6EED}"/>
              </a:ext>
            </a:extLst>
          </p:cNvPr>
          <p:cNvPicPr>
            <a:picLocks noChangeAspect="1"/>
          </p:cNvPicPr>
          <p:nvPr/>
        </p:nvPicPr>
        <p:blipFill>
          <a:blip r:embed="rId7"/>
          <a:stretch>
            <a:fillRect/>
          </a:stretch>
        </p:blipFill>
        <p:spPr>
          <a:xfrm>
            <a:off x="3592744" y="2250289"/>
            <a:ext cx="549769" cy="549769"/>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10CD9D4C-6CAE-46FE-8DB2-C6A83AB0506D}"/>
              </a:ext>
            </a:extLst>
          </p:cNvPr>
          <p:cNvPicPr>
            <a:picLocks noChangeAspect="1"/>
          </p:cNvPicPr>
          <p:nvPr/>
        </p:nvPicPr>
        <p:blipFill>
          <a:blip r:embed="rId8"/>
          <a:stretch>
            <a:fillRect/>
          </a:stretch>
        </p:blipFill>
        <p:spPr>
          <a:xfrm>
            <a:off x="8044110" y="1483741"/>
            <a:ext cx="513825" cy="513825"/>
          </a:xfrm>
          <a:prstGeom prst="rect">
            <a:avLst/>
          </a:prstGeom>
        </p:spPr>
      </p:pic>
    </p:spTree>
    <p:extLst>
      <p:ext uri="{BB962C8B-B14F-4D97-AF65-F5344CB8AC3E}">
        <p14:creationId xmlns:p14="http://schemas.microsoft.com/office/powerpoint/2010/main" val="190898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15"/>
                                        </p:tgtEl>
                                        <p:attrNameLst>
                                          <p:attrName>style.visibility</p:attrName>
                                        </p:attrNameLst>
                                      </p:cBhvr>
                                      <p:to>
                                        <p:strVal val="visible"/>
                                      </p:to>
                                    </p:set>
                                    <p:animEffect transition="in" filter="fade">
                                      <p:cBhvr>
                                        <p:cTn id="7" dur="1000"/>
                                        <p:tgtEl>
                                          <p:spTgt spid="16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6"/>
                                        </p:tgtEl>
                                        <p:attrNameLst>
                                          <p:attrName>style.visibility</p:attrName>
                                        </p:attrNameLst>
                                      </p:cBhvr>
                                      <p:to>
                                        <p:strVal val="visible"/>
                                      </p:to>
                                    </p:set>
                                    <p:animEffect transition="in" filter="fade">
                                      <p:cBhvr>
                                        <p:cTn id="12" dur="500"/>
                                        <p:tgtEl>
                                          <p:spTgt spid="1616"/>
                                        </p:tgtEl>
                                      </p:cBhvr>
                                    </p:animEffect>
                                  </p:childTnLst>
                                </p:cTn>
                              </p:par>
                              <p:par>
                                <p:cTn id="13" presetID="10" presetClass="entr" presetSubtype="0" fill="hold" nodeType="with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par>
                                <p:cTn id="16" presetID="10" presetClass="entr" presetSubtype="0" fill="hold" nodeType="withEffect">
                                  <p:stCondLst>
                                    <p:cond delay="0"/>
                                  </p:stCondLst>
                                  <p:childTnLst>
                                    <p:set>
                                      <p:cBhvr>
                                        <p:cTn id="17" dur="1" fill="hold">
                                          <p:stCondLst>
                                            <p:cond delay="0"/>
                                          </p:stCondLst>
                                        </p:cTn>
                                        <p:tgtEl>
                                          <p:spTgt spid="1699"/>
                                        </p:tgtEl>
                                        <p:attrNameLst>
                                          <p:attrName>style.visibility</p:attrName>
                                        </p:attrNameLst>
                                      </p:cBhvr>
                                      <p:to>
                                        <p:strVal val="visible"/>
                                      </p:to>
                                    </p:set>
                                    <p:animEffect transition="in" filter="fade">
                                      <p:cBhvr>
                                        <p:cTn id="18" dur="500"/>
                                        <p:tgtEl>
                                          <p:spTgt spid="1699"/>
                                        </p:tgtEl>
                                      </p:cBhvr>
                                    </p:animEffect>
                                  </p:childTnLst>
                                </p:cTn>
                              </p:par>
                              <p:par>
                                <p:cTn id="19" presetID="26" presetClass="emph" presetSubtype="0" fill="hold" nodeType="withEffect">
                                  <p:stCondLst>
                                    <p:cond delay="0"/>
                                  </p:stCondLst>
                                  <p:childTnLst>
                                    <p:animEffect transition="out" filter="fade">
                                      <p:cBhvr>
                                        <p:cTn id="20" dur="2000" tmFilter="0, 0; .2, .5; .8, .5; 1, 0"/>
                                        <p:tgtEl>
                                          <p:spTgt spid="108"/>
                                        </p:tgtEl>
                                      </p:cBhvr>
                                    </p:animEffect>
                                    <p:animScale>
                                      <p:cBhvr>
                                        <p:cTn id="21" dur="1000" autoRev="1" fill="hold"/>
                                        <p:tgtEl>
                                          <p:spTgt spid="108"/>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22"/>
                                        </p:tgtEl>
                                        <p:attrNameLst>
                                          <p:attrName>style.visibility</p:attrName>
                                        </p:attrNameLst>
                                      </p:cBhvr>
                                      <p:to>
                                        <p:strVal val="visible"/>
                                      </p:to>
                                    </p:set>
                                    <p:animEffect transition="in" filter="fade">
                                      <p:cBhvr>
                                        <p:cTn id="26" dur="500"/>
                                        <p:tgtEl>
                                          <p:spTgt spid="1622"/>
                                        </p:tgtEl>
                                      </p:cBhvr>
                                    </p:animEffect>
                                  </p:childTnLst>
                                </p:cTn>
                              </p:par>
                              <p:par>
                                <p:cTn id="27" presetID="10" presetClass="entr" presetSubtype="0" fill="hold" nodeType="withEffect">
                                  <p:stCondLst>
                                    <p:cond delay="0"/>
                                  </p:stCondLst>
                                  <p:childTnLst>
                                    <p:set>
                                      <p:cBhvr>
                                        <p:cTn id="28" dur="1" fill="hold">
                                          <p:stCondLst>
                                            <p:cond delay="0"/>
                                          </p:stCondLst>
                                        </p:cTn>
                                        <p:tgtEl>
                                          <p:spTgt spid="1703"/>
                                        </p:tgtEl>
                                        <p:attrNameLst>
                                          <p:attrName>style.visibility</p:attrName>
                                        </p:attrNameLst>
                                      </p:cBhvr>
                                      <p:to>
                                        <p:strVal val="visible"/>
                                      </p:to>
                                    </p:set>
                                    <p:animEffect transition="in" filter="fade">
                                      <p:cBhvr>
                                        <p:cTn id="29" dur="500"/>
                                        <p:tgtEl>
                                          <p:spTgt spid="1703"/>
                                        </p:tgtEl>
                                      </p:cBhvr>
                                    </p:animEffect>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26" presetClass="emph" presetSubtype="0" fill="hold" nodeType="withEffect">
                                  <p:stCondLst>
                                    <p:cond delay="0"/>
                                  </p:stCondLst>
                                  <p:childTnLst>
                                    <p:animEffect transition="out" filter="fade">
                                      <p:cBhvr>
                                        <p:cTn id="34" dur="2000" tmFilter="0, 0; .2, .5; .8, .5; 1, 0"/>
                                        <p:tgtEl>
                                          <p:spTgt spid="3"/>
                                        </p:tgtEl>
                                      </p:cBhvr>
                                    </p:animEffect>
                                    <p:animScale>
                                      <p:cBhvr>
                                        <p:cTn id="35" dur="1000" autoRev="1" fill="hold"/>
                                        <p:tgtEl>
                                          <p:spTgt spid="3"/>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0"/>
                                        </p:tgtEl>
                                        <p:attrNameLst>
                                          <p:attrName>style.visibility</p:attrName>
                                        </p:attrNameLst>
                                      </p:cBhvr>
                                      <p:to>
                                        <p:strVal val="visible"/>
                                      </p:to>
                                    </p:set>
                                    <p:animEffect transition="in" filter="fade">
                                      <p:cBhvr>
                                        <p:cTn id="40" dur="500"/>
                                        <p:tgtEl>
                                          <p:spTgt spid="110"/>
                                        </p:tgtEl>
                                      </p:cBhvr>
                                    </p:animEffect>
                                  </p:childTnLst>
                                </p:cTn>
                              </p:par>
                              <p:par>
                                <p:cTn id="41" presetID="10" presetClass="entr" presetSubtype="0" fill="hold" nodeType="withEffect">
                                  <p:stCondLst>
                                    <p:cond delay="0"/>
                                  </p:stCondLst>
                                  <p:childTnLst>
                                    <p:set>
                                      <p:cBhvr>
                                        <p:cTn id="42" dur="1" fill="hold">
                                          <p:stCondLst>
                                            <p:cond delay="0"/>
                                          </p:stCondLst>
                                        </p:cTn>
                                        <p:tgtEl>
                                          <p:spTgt spid="1707"/>
                                        </p:tgtEl>
                                        <p:attrNameLst>
                                          <p:attrName>style.visibility</p:attrName>
                                        </p:attrNameLst>
                                      </p:cBhvr>
                                      <p:to>
                                        <p:strVal val="visible"/>
                                      </p:to>
                                    </p:set>
                                    <p:animEffect transition="in" filter="fade">
                                      <p:cBhvr>
                                        <p:cTn id="43" dur="500"/>
                                        <p:tgtEl>
                                          <p:spTgt spid="1707"/>
                                        </p:tgtEl>
                                      </p:cBhvr>
                                    </p:animEffect>
                                  </p:childTnLst>
                                </p:cTn>
                              </p:par>
                              <p:par>
                                <p:cTn id="44" presetID="10" presetClass="entr" presetSubtype="0" fill="hold" nodeType="withEffect">
                                  <p:stCondLst>
                                    <p:cond delay="0"/>
                                  </p:stCondLst>
                                  <p:childTnLst>
                                    <p:set>
                                      <p:cBhvr>
                                        <p:cTn id="45" dur="1" fill="hold">
                                          <p:stCondLst>
                                            <p:cond delay="0"/>
                                          </p:stCondLst>
                                        </p:cTn>
                                        <p:tgtEl>
                                          <p:spTgt spid="1631"/>
                                        </p:tgtEl>
                                        <p:attrNameLst>
                                          <p:attrName>style.visibility</p:attrName>
                                        </p:attrNameLst>
                                      </p:cBhvr>
                                      <p:to>
                                        <p:strVal val="visible"/>
                                      </p:to>
                                    </p:set>
                                    <p:animEffect transition="in" filter="fade">
                                      <p:cBhvr>
                                        <p:cTn id="46" dur="500"/>
                                        <p:tgtEl>
                                          <p:spTgt spid="1631"/>
                                        </p:tgtEl>
                                      </p:cBhvr>
                                    </p:animEffect>
                                  </p:childTnLst>
                                </p:cTn>
                              </p:par>
                              <p:par>
                                <p:cTn id="47" presetID="26" presetClass="emph" presetSubtype="0" fill="hold" nodeType="withEffect">
                                  <p:stCondLst>
                                    <p:cond delay="0"/>
                                  </p:stCondLst>
                                  <p:childTnLst>
                                    <p:animEffect transition="out" filter="fade">
                                      <p:cBhvr>
                                        <p:cTn id="48" dur="2000" tmFilter="0, 0; .2, .5; .8, .5; 1, 0"/>
                                        <p:tgtEl>
                                          <p:spTgt spid="110"/>
                                        </p:tgtEl>
                                      </p:cBhvr>
                                    </p:animEffect>
                                    <p:animScale>
                                      <p:cBhvr>
                                        <p:cTn id="49" dur="1000" autoRev="1" fill="hold"/>
                                        <p:tgtEl>
                                          <p:spTgt spid="110"/>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par>
                                <p:cTn id="55" presetID="10" presetClass="entr" presetSubtype="0" fill="hold" nodeType="withEffect">
                                  <p:stCondLst>
                                    <p:cond delay="0"/>
                                  </p:stCondLst>
                                  <p:childTnLst>
                                    <p:set>
                                      <p:cBhvr>
                                        <p:cTn id="56" dur="1" fill="hold">
                                          <p:stCondLst>
                                            <p:cond delay="0"/>
                                          </p:stCondLst>
                                        </p:cTn>
                                        <p:tgtEl>
                                          <p:spTgt spid="1711"/>
                                        </p:tgtEl>
                                        <p:attrNameLst>
                                          <p:attrName>style.visibility</p:attrName>
                                        </p:attrNameLst>
                                      </p:cBhvr>
                                      <p:to>
                                        <p:strVal val="visible"/>
                                      </p:to>
                                    </p:set>
                                    <p:animEffect transition="in" filter="fade">
                                      <p:cBhvr>
                                        <p:cTn id="57" dur="500"/>
                                        <p:tgtEl>
                                          <p:spTgt spid="1711"/>
                                        </p:tgtEl>
                                      </p:cBhvr>
                                    </p:animEffect>
                                  </p:childTnLst>
                                </p:cTn>
                              </p:par>
                              <p:par>
                                <p:cTn id="58" presetID="10" presetClass="entr" presetSubtype="0" fill="hold" nodeType="withEffect">
                                  <p:stCondLst>
                                    <p:cond delay="0"/>
                                  </p:stCondLst>
                                  <p:childTnLst>
                                    <p:set>
                                      <p:cBhvr>
                                        <p:cTn id="59" dur="1" fill="hold">
                                          <p:stCondLst>
                                            <p:cond delay="0"/>
                                          </p:stCondLst>
                                        </p:cTn>
                                        <p:tgtEl>
                                          <p:spTgt spid="1646"/>
                                        </p:tgtEl>
                                        <p:attrNameLst>
                                          <p:attrName>style.visibility</p:attrName>
                                        </p:attrNameLst>
                                      </p:cBhvr>
                                      <p:to>
                                        <p:strVal val="visible"/>
                                      </p:to>
                                    </p:set>
                                    <p:animEffect transition="in" filter="fade">
                                      <p:cBhvr>
                                        <p:cTn id="60" dur="500"/>
                                        <p:tgtEl>
                                          <p:spTgt spid="1646"/>
                                        </p:tgtEl>
                                      </p:cBhvr>
                                    </p:animEffect>
                                  </p:childTnLst>
                                </p:cTn>
                              </p:par>
                              <p:par>
                                <p:cTn id="61" presetID="26" presetClass="emph" presetSubtype="0" fill="hold" nodeType="withEffect">
                                  <p:stCondLst>
                                    <p:cond delay="0"/>
                                  </p:stCondLst>
                                  <p:childTnLst>
                                    <p:animEffect transition="out" filter="fade">
                                      <p:cBhvr>
                                        <p:cTn id="62" dur="2000" tmFilter="0, 0; .2, .5; .8, .5; 1, 0"/>
                                        <p:tgtEl>
                                          <p:spTgt spid="5"/>
                                        </p:tgtEl>
                                      </p:cBhvr>
                                    </p:animEffect>
                                    <p:animScale>
                                      <p:cBhvr>
                                        <p:cTn id="63" dur="1000" autoRev="1" fill="hold"/>
                                        <p:tgtEl>
                                          <p:spTgt spid="5"/>
                                        </p:tgtEl>
                                      </p:cBhvr>
                                      <p:by x="105000" y="105000"/>
                                    </p:animScale>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09"/>
                                        </p:tgtEl>
                                        <p:attrNameLst>
                                          <p:attrName>style.visibility</p:attrName>
                                        </p:attrNameLst>
                                      </p:cBhvr>
                                      <p:to>
                                        <p:strVal val="visible"/>
                                      </p:to>
                                    </p:set>
                                    <p:animEffect transition="in" filter="fade">
                                      <p:cBhvr>
                                        <p:cTn id="68" dur="500"/>
                                        <p:tgtEl>
                                          <p:spTgt spid="109"/>
                                        </p:tgtEl>
                                      </p:cBhvr>
                                    </p:animEffect>
                                  </p:childTnLst>
                                </p:cTn>
                              </p:par>
                              <p:par>
                                <p:cTn id="69" presetID="10" presetClass="entr" presetSubtype="0" fill="hold" nodeType="withEffect">
                                  <p:stCondLst>
                                    <p:cond delay="0"/>
                                  </p:stCondLst>
                                  <p:childTnLst>
                                    <p:set>
                                      <p:cBhvr>
                                        <p:cTn id="70" dur="1" fill="hold">
                                          <p:stCondLst>
                                            <p:cond delay="0"/>
                                          </p:stCondLst>
                                        </p:cTn>
                                        <p:tgtEl>
                                          <p:spTgt spid="1715"/>
                                        </p:tgtEl>
                                        <p:attrNameLst>
                                          <p:attrName>style.visibility</p:attrName>
                                        </p:attrNameLst>
                                      </p:cBhvr>
                                      <p:to>
                                        <p:strVal val="visible"/>
                                      </p:to>
                                    </p:set>
                                    <p:animEffect transition="in" filter="fade">
                                      <p:cBhvr>
                                        <p:cTn id="71" dur="500"/>
                                        <p:tgtEl>
                                          <p:spTgt spid="1715"/>
                                        </p:tgtEl>
                                      </p:cBhvr>
                                    </p:animEffect>
                                  </p:childTnLst>
                                </p:cTn>
                              </p:par>
                              <p:par>
                                <p:cTn id="72" presetID="10" presetClass="entr" presetSubtype="0" fill="hold" nodeType="withEffect">
                                  <p:stCondLst>
                                    <p:cond delay="0"/>
                                  </p:stCondLst>
                                  <p:childTnLst>
                                    <p:set>
                                      <p:cBhvr>
                                        <p:cTn id="73" dur="1" fill="hold">
                                          <p:stCondLst>
                                            <p:cond delay="0"/>
                                          </p:stCondLst>
                                        </p:cTn>
                                        <p:tgtEl>
                                          <p:spTgt spid="1668"/>
                                        </p:tgtEl>
                                        <p:attrNameLst>
                                          <p:attrName>style.visibility</p:attrName>
                                        </p:attrNameLst>
                                      </p:cBhvr>
                                      <p:to>
                                        <p:strVal val="visible"/>
                                      </p:to>
                                    </p:set>
                                    <p:animEffect transition="in" filter="fade">
                                      <p:cBhvr>
                                        <p:cTn id="74" dur="500"/>
                                        <p:tgtEl>
                                          <p:spTgt spid="1668"/>
                                        </p:tgtEl>
                                      </p:cBhvr>
                                    </p:animEffect>
                                  </p:childTnLst>
                                </p:cTn>
                              </p:par>
                              <p:par>
                                <p:cTn id="75" presetID="26" presetClass="emph" presetSubtype="0" fill="hold" nodeType="withEffect">
                                  <p:stCondLst>
                                    <p:cond delay="0"/>
                                  </p:stCondLst>
                                  <p:childTnLst>
                                    <p:animEffect transition="out" filter="fade">
                                      <p:cBhvr>
                                        <p:cTn id="76" dur="2000" tmFilter="0, 0; .2, .5; .8, .5; 1, 0"/>
                                        <p:tgtEl>
                                          <p:spTgt spid="109"/>
                                        </p:tgtEl>
                                      </p:cBhvr>
                                    </p:animEffect>
                                    <p:animScale>
                                      <p:cBhvr>
                                        <p:cTn id="77" dur="1000" autoRev="1" fill="hold"/>
                                        <p:tgtEl>
                                          <p:spTgt spid="10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5"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themeOverride>
</file>

<file path=docProps/app.xml><?xml version="1.0" encoding="utf-8"?>
<Properties xmlns="http://schemas.openxmlformats.org/officeDocument/2006/extended-properties" xmlns:vt="http://schemas.openxmlformats.org/officeDocument/2006/docPropsVTypes">
  <Template/>
  <TotalTime>432</TotalTime>
  <Words>1704</Words>
  <Application>Microsoft Office PowerPoint</Application>
  <PresentationFormat>Widescreen</PresentationFormat>
  <Paragraphs>195</Paragraphs>
  <Slides>32</Slides>
  <Notes>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Fira Sans Extra Condensed</vt:lpstr>
      <vt:lpstr>Roboto</vt:lpstr>
      <vt:lpstr>Times New Roman</vt:lpstr>
      <vt:lpstr>Tw Cen MT</vt:lpstr>
      <vt:lpstr>Wingdings</vt:lpstr>
      <vt:lpstr>Wingdings 2</vt:lpstr>
      <vt:lpstr>Median</vt:lpstr>
      <vt:lpstr>Market Basket Analysis and Customer Segmentation </vt:lpstr>
      <vt:lpstr>Team Members</vt:lpstr>
      <vt:lpstr>Project Abstract</vt:lpstr>
      <vt:lpstr>Project Objective</vt:lpstr>
      <vt:lpstr>Accomplisments</vt:lpstr>
      <vt:lpstr>Dataset Overview</vt:lpstr>
      <vt:lpstr>Project Updates</vt:lpstr>
      <vt:lpstr>System Architecture</vt:lpstr>
      <vt:lpstr>Methodology</vt:lpstr>
      <vt:lpstr>PowerPoint Presentation</vt:lpstr>
      <vt:lpstr>PowerPoint Presentation</vt:lpstr>
      <vt:lpstr>PowerPoint Presentation</vt:lpstr>
      <vt:lpstr>Market Basket Analysis</vt:lpstr>
      <vt:lpstr>FP Growth-Association Algorithm</vt:lpstr>
      <vt:lpstr>Methodology</vt:lpstr>
      <vt:lpstr>Results : Market Baskets </vt:lpstr>
      <vt:lpstr>Results : Association Rules</vt:lpstr>
      <vt:lpstr>Results : Predicting items to be ordered</vt:lpstr>
      <vt:lpstr>Market Basket Analysis</vt:lpstr>
      <vt:lpstr>Customer Segmentation : K-means Clustering</vt:lpstr>
      <vt:lpstr>PowerPoint Presentation</vt:lpstr>
      <vt:lpstr>Results</vt:lpstr>
      <vt:lpstr>Visualization  </vt:lpstr>
      <vt:lpstr>Visualization: Distribution of label</vt:lpstr>
      <vt:lpstr>Market Basket Analysis</vt:lpstr>
      <vt:lpstr>Reorder Prediction using Classification Algorithm</vt:lpstr>
      <vt:lpstr>Reorder Prediction - Logistic Regression</vt:lpstr>
      <vt:lpstr>Reorder Prediction :  Naïve Bayes</vt:lpstr>
      <vt:lpstr>Reorder Prediction Steps</vt:lpstr>
      <vt:lpstr>Real Life Use-Cases</vt:lpstr>
      <vt:lpstr>References</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basket Analysis and Customer Segmentation</dc:title>
  <dc:creator>kale_aishwarya@outlook.com</dc:creator>
  <cp:lastModifiedBy>kale_aishwarya@outlook.com</cp:lastModifiedBy>
  <cp:revision>60</cp:revision>
  <dcterms:created xsi:type="dcterms:W3CDTF">2021-12-12T20:33:29Z</dcterms:created>
  <dcterms:modified xsi:type="dcterms:W3CDTF">2021-12-13T04:41:55Z</dcterms:modified>
</cp:coreProperties>
</file>